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372" r:id="rId3"/>
    <p:sldId id="374" r:id="rId4"/>
    <p:sldId id="373" r:id="rId5"/>
    <p:sldId id="271" r:id="rId6"/>
    <p:sldId id="370" r:id="rId7"/>
    <p:sldId id="376" r:id="rId8"/>
    <p:sldId id="378" r:id="rId9"/>
    <p:sldId id="379" r:id="rId10"/>
    <p:sldId id="377" r:id="rId11"/>
    <p:sldId id="432" r:id="rId12"/>
    <p:sldId id="456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57" r:id="rId22"/>
    <p:sldId id="382" r:id="rId23"/>
    <p:sldId id="458" r:id="rId24"/>
    <p:sldId id="392" r:id="rId25"/>
    <p:sldId id="393" r:id="rId26"/>
    <p:sldId id="394" r:id="rId27"/>
    <p:sldId id="469" r:id="rId28"/>
    <p:sldId id="395" r:id="rId29"/>
    <p:sldId id="396" r:id="rId30"/>
    <p:sldId id="397" r:id="rId31"/>
    <p:sldId id="434" r:id="rId32"/>
    <p:sldId id="399" r:id="rId33"/>
    <p:sldId id="403" r:id="rId34"/>
    <p:sldId id="409" r:id="rId35"/>
    <p:sldId id="404" r:id="rId36"/>
    <p:sldId id="410" r:id="rId37"/>
    <p:sldId id="484" r:id="rId38"/>
    <p:sldId id="485" r:id="rId39"/>
    <p:sldId id="486" r:id="rId40"/>
    <p:sldId id="483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494" r:id="rId50"/>
    <p:sldId id="435" r:id="rId51"/>
    <p:sldId id="408" r:id="rId52"/>
    <p:sldId id="414" r:id="rId53"/>
    <p:sldId id="415" r:id="rId54"/>
    <p:sldId id="416" r:id="rId55"/>
    <p:sldId id="417" r:id="rId56"/>
    <p:sldId id="418" r:id="rId57"/>
    <p:sldId id="436" r:id="rId58"/>
    <p:sldId id="406" r:id="rId59"/>
    <p:sldId id="476" r:id="rId60"/>
    <p:sldId id="430" r:id="rId61"/>
    <p:sldId id="420" r:id="rId62"/>
    <p:sldId id="431" r:id="rId63"/>
    <p:sldId id="474" r:id="rId64"/>
    <p:sldId id="421" r:id="rId65"/>
    <p:sldId id="473" r:id="rId66"/>
    <p:sldId id="437" r:id="rId67"/>
    <p:sldId id="424" r:id="rId68"/>
    <p:sldId id="426" r:id="rId69"/>
    <p:sldId id="427" r:id="rId70"/>
    <p:sldId id="286" r:id="rId71"/>
    <p:sldId id="287" r:id="rId72"/>
    <p:sldId id="288" r:id="rId73"/>
    <p:sldId id="471" r:id="rId74"/>
    <p:sldId id="472" r:id="rId75"/>
    <p:sldId id="428" r:id="rId76"/>
    <p:sldId id="429" r:id="rId77"/>
    <p:sldId id="438" r:id="rId78"/>
    <p:sldId id="439" r:id="rId79"/>
    <p:sldId id="441" r:id="rId80"/>
    <p:sldId id="443" r:id="rId81"/>
    <p:sldId id="442" r:id="rId82"/>
    <p:sldId id="446" r:id="rId83"/>
    <p:sldId id="449" r:id="rId84"/>
    <p:sldId id="450" r:id="rId85"/>
    <p:sldId id="451" r:id="rId86"/>
    <p:sldId id="440" r:id="rId87"/>
    <p:sldId id="452" r:id="rId88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1CC"/>
    <a:srgbClr val="56F8F4"/>
    <a:srgbClr val="CEFDFC"/>
    <a:srgbClr val="F963AA"/>
    <a:srgbClr val="F73792"/>
    <a:srgbClr val="FDCDE4"/>
    <a:srgbClr val="C7D050"/>
    <a:srgbClr val="0B5394"/>
    <a:srgbClr val="002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38CE8-11FF-4243-9093-2B736C39BD01}" v="3079" dt="2025-10-31T03:41:30.506"/>
    <p1510:client id="{A9555F41-2500-4307-ACB0-802FC3FCBDC3}" v="668" dt="2025-10-30T22:24:46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2"/>
    <p:restoredTop sz="94701"/>
  </p:normalViewPr>
  <p:slideViewPr>
    <p:cSldViewPr snapToGrid="0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custSel addSld delSld modSld sldOrd">
      <pc:chgData name="Josh Hug" userId="e2159f7335c131c2" providerId="LiveId" clId="{0EDB6E27-9086-5277-AB10-A63F9A905C93}" dt="2025-10-31T03:41:30.506" v="6421"/>
      <pc:docMkLst>
        <pc:docMk/>
      </pc:docMkLst>
      <pc:sldChg chg="modSp add">
        <pc:chgData name="Josh Hug" userId="e2159f7335c131c2" providerId="LiveId" clId="{0EDB6E27-9086-5277-AB10-A63F9A905C93}" dt="2025-10-30T19:07:53.877" v="4416" actId="20577"/>
        <pc:sldMkLst>
          <pc:docMk/>
          <pc:sldMk cId="1069281256" sldId="286"/>
        </pc:sldMkLst>
        <pc:spChg chg="mod">
          <ac:chgData name="Josh Hug" userId="e2159f7335c131c2" providerId="LiveId" clId="{0EDB6E27-9086-5277-AB10-A63F9A905C93}" dt="2025-10-30T19:07:53.877" v="4416" actId="20577"/>
          <ac:spMkLst>
            <pc:docMk/>
            <pc:sldMk cId="1069281256" sldId="286"/>
            <ac:spMk id="3" creationId="{2E9E419A-3DFD-A842-EB4C-F78F10EA9941}"/>
          </ac:spMkLst>
        </pc:spChg>
      </pc:sldChg>
      <pc:sldChg chg="modSp add">
        <pc:chgData name="Josh Hug" userId="e2159f7335c131c2" providerId="LiveId" clId="{0EDB6E27-9086-5277-AB10-A63F9A905C93}" dt="2025-10-30T19:07:57.784" v="4417"/>
        <pc:sldMkLst>
          <pc:docMk/>
          <pc:sldMk cId="814254058" sldId="287"/>
        </pc:sldMkLst>
        <pc:spChg chg="mod">
          <ac:chgData name="Josh Hug" userId="e2159f7335c131c2" providerId="LiveId" clId="{0EDB6E27-9086-5277-AB10-A63F9A905C93}" dt="2025-10-30T19:07:57.784" v="4417"/>
          <ac:spMkLst>
            <pc:docMk/>
            <pc:sldMk cId="814254058" sldId="287"/>
            <ac:spMk id="3" creationId="{D309319B-4C7B-882B-559D-520966AD8AD0}"/>
          </ac:spMkLst>
        </pc:spChg>
      </pc:sldChg>
      <pc:sldChg chg="add">
        <pc:chgData name="Josh Hug" userId="e2159f7335c131c2" providerId="LiveId" clId="{0EDB6E27-9086-5277-AB10-A63F9A905C93}" dt="2025-10-30T19:05:03.340" v="3966"/>
        <pc:sldMkLst>
          <pc:docMk/>
          <pc:sldMk cId="995682559" sldId="288"/>
        </pc:sldMkLst>
      </pc:sldChg>
      <pc:sldChg chg="modSp del mod">
        <pc:chgData name="Josh Hug" userId="e2159f7335c131c2" providerId="LiveId" clId="{0EDB6E27-9086-5277-AB10-A63F9A905C93}" dt="2025-10-30T18:54:08.427" v="3214" actId="2696"/>
        <pc:sldMkLst>
          <pc:docMk/>
          <pc:sldMk cId="3568164777" sldId="375"/>
        </pc:sldMkLst>
        <pc:spChg chg="mod">
          <ac:chgData name="Josh Hug" userId="e2159f7335c131c2" providerId="LiveId" clId="{0EDB6E27-9086-5277-AB10-A63F9A905C93}" dt="2025-10-30T00:19:10.814" v="85" actId="20577"/>
          <ac:spMkLst>
            <pc:docMk/>
            <pc:sldMk cId="3568164777" sldId="375"/>
            <ac:spMk id="3" creationId="{439693E5-DBDE-B171-57F4-F72D4EF8B75D}"/>
          </ac:spMkLst>
        </pc:spChg>
      </pc:sldChg>
      <pc:sldChg chg="add del">
        <pc:chgData name="Josh Hug" userId="e2159f7335c131c2" providerId="LiveId" clId="{0EDB6E27-9086-5277-AB10-A63F9A905C93}" dt="2025-10-30T00:17:35.875" v="29" actId="2696"/>
        <pc:sldMkLst>
          <pc:docMk/>
          <pc:sldMk cId="960176546" sldId="377"/>
        </pc:sldMkLst>
      </pc:sldChg>
      <pc:sldChg chg="addSp modSp mod">
        <pc:chgData name="Josh Hug" userId="e2159f7335c131c2" providerId="LiveId" clId="{0EDB6E27-9086-5277-AB10-A63F9A905C93}" dt="2025-10-30T00:17:09.873" v="27" actId="255"/>
        <pc:sldMkLst>
          <pc:docMk/>
          <pc:sldMk cId="2807083185" sldId="379"/>
        </pc:sldMkLst>
        <pc:spChg chg="mod">
          <ac:chgData name="Josh Hug" userId="e2159f7335c131c2" providerId="LiveId" clId="{0EDB6E27-9086-5277-AB10-A63F9A905C93}" dt="2025-10-30T00:16:56.081" v="22" actId="14100"/>
          <ac:spMkLst>
            <pc:docMk/>
            <pc:sldMk cId="2807083185" sldId="379"/>
            <ac:spMk id="11" creationId="{C1328568-1B54-D4FC-CB56-12F91A5A23AB}"/>
          </ac:spMkLst>
        </pc:spChg>
        <pc:spChg chg="add mod">
          <ac:chgData name="Josh Hug" userId="e2159f7335c131c2" providerId="LiveId" clId="{0EDB6E27-9086-5277-AB10-A63F9A905C93}" dt="2025-10-30T00:17:09.873" v="27" actId="255"/>
          <ac:spMkLst>
            <pc:docMk/>
            <pc:sldMk cId="2807083185" sldId="379"/>
            <ac:spMk id="18" creationId="{D1E9CF68-FEBE-23FA-072A-100787A8CC02}"/>
          </ac:spMkLst>
        </pc:spChg>
      </pc:sldChg>
      <pc:sldChg chg="del">
        <pc:chgData name="Josh Hug" userId="e2159f7335c131c2" providerId="LiveId" clId="{0EDB6E27-9086-5277-AB10-A63F9A905C93}" dt="2025-10-30T18:54:14.348" v="3217" actId="2696"/>
        <pc:sldMkLst>
          <pc:docMk/>
          <pc:sldMk cId="818350464" sldId="380"/>
        </pc:sldMkLst>
      </pc:sldChg>
      <pc:sldChg chg="add del">
        <pc:chgData name="Josh Hug" userId="e2159f7335c131c2" providerId="LiveId" clId="{0EDB6E27-9086-5277-AB10-A63F9A905C93}" dt="2025-10-30T18:56:46.378" v="3433" actId="2696"/>
        <pc:sldMkLst>
          <pc:docMk/>
          <pc:sldMk cId="1043042346" sldId="381"/>
        </pc:sldMkLst>
      </pc:sldChg>
      <pc:sldChg chg="modSp mod ord">
        <pc:chgData name="Josh Hug" userId="e2159f7335c131c2" providerId="LiveId" clId="{0EDB6E27-9086-5277-AB10-A63F9A905C93}" dt="2025-10-30T18:55:54.785" v="3382" actId="20578"/>
        <pc:sldMkLst>
          <pc:docMk/>
          <pc:sldMk cId="470517123" sldId="382"/>
        </pc:sldMkLst>
        <pc:spChg chg="mod">
          <ac:chgData name="Josh Hug" userId="e2159f7335c131c2" providerId="LiveId" clId="{0EDB6E27-9086-5277-AB10-A63F9A905C93}" dt="2025-10-30T18:55:48.667" v="3381" actId="20577"/>
          <ac:spMkLst>
            <pc:docMk/>
            <pc:sldMk cId="470517123" sldId="382"/>
            <ac:spMk id="2" creationId="{FC40BC4E-5A58-0014-1B9A-912BAE7905EE}"/>
          </ac:spMkLst>
        </pc:spChg>
        <pc:spChg chg="mod">
          <ac:chgData name="Josh Hug" userId="e2159f7335c131c2" providerId="LiveId" clId="{0EDB6E27-9086-5277-AB10-A63F9A905C93}" dt="2025-10-30T18:55:22.178" v="3353" actId="12"/>
          <ac:spMkLst>
            <pc:docMk/>
            <pc:sldMk cId="470517123" sldId="382"/>
            <ac:spMk id="3" creationId="{04DDEEE1-C609-46B5-3A0D-5A8859A18020}"/>
          </ac:spMkLst>
        </pc:spChg>
        <pc:spChg chg="mod">
          <ac:chgData name="Josh Hug" userId="e2159f7335c131c2" providerId="LiveId" clId="{0EDB6E27-9086-5277-AB10-A63F9A905C93}" dt="2025-10-30T18:55:41.554" v="3366" actId="1076"/>
          <ac:spMkLst>
            <pc:docMk/>
            <pc:sldMk cId="470517123" sldId="382"/>
            <ac:spMk id="18" creationId="{A34D65EC-68D1-FC46-E833-56D6FD5BB8A5}"/>
          </ac:spMkLst>
        </pc:spChg>
      </pc:sldChg>
      <pc:sldChg chg="del">
        <pc:chgData name="Josh Hug" userId="e2159f7335c131c2" providerId="LiveId" clId="{0EDB6E27-9086-5277-AB10-A63F9A905C93}" dt="2025-10-30T18:54:14.711" v="3218" actId="2696"/>
        <pc:sldMkLst>
          <pc:docMk/>
          <pc:sldMk cId="2304511621" sldId="383"/>
        </pc:sldMkLst>
      </pc:sldChg>
      <pc:sldChg chg="add del">
        <pc:chgData name="Josh Hug" userId="e2159f7335c131c2" providerId="LiveId" clId="{0EDB6E27-9086-5277-AB10-A63F9A905C93}" dt="2025-10-30T18:54:24.881" v="3223" actId="2696"/>
        <pc:sldMkLst>
          <pc:docMk/>
          <pc:sldMk cId="3513445424" sldId="385"/>
        </pc:sldMkLst>
      </pc:sldChg>
      <pc:sldChg chg="del">
        <pc:chgData name="Josh Hug" userId="e2159f7335c131c2" providerId="LiveId" clId="{0EDB6E27-9086-5277-AB10-A63F9A905C93}" dt="2025-10-30T18:56:00.898" v="3383" actId="2696"/>
        <pc:sldMkLst>
          <pc:docMk/>
          <pc:sldMk cId="2198652382" sldId="392"/>
        </pc:sldMkLst>
      </pc:sldChg>
      <pc:sldChg chg="modSp add">
        <pc:chgData name="Josh Hug" userId="e2159f7335c131c2" providerId="LiveId" clId="{0EDB6E27-9086-5277-AB10-A63F9A905C93}" dt="2025-10-30T18:56:42.427" v="3430" actId="20577"/>
        <pc:sldMkLst>
          <pc:docMk/>
          <pc:sldMk cId="2857112636" sldId="392"/>
        </pc:sldMkLst>
        <pc:spChg chg="mod">
          <ac:chgData name="Josh Hug" userId="e2159f7335c131c2" providerId="LiveId" clId="{0EDB6E27-9086-5277-AB10-A63F9A905C93}" dt="2025-10-30T18:56:42.427" v="3430" actId="20577"/>
          <ac:spMkLst>
            <pc:docMk/>
            <pc:sldMk cId="2857112636" sldId="392"/>
            <ac:spMk id="3" creationId="{AC5C558D-B621-5D3D-5542-A818784936B1}"/>
          </ac:spMkLst>
        </pc:spChg>
      </pc:sldChg>
      <pc:sldChg chg="addSp modSp mod">
        <pc:chgData name="Josh Hug" userId="e2159f7335c131c2" providerId="LiveId" clId="{0EDB6E27-9086-5277-AB10-A63F9A905C93}" dt="2025-10-30T22:40:09.721" v="5766" actId="1076"/>
        <pc:sldMkLst>
          <pc:docMk/>
          <pc:sldMk cId="4043281531" sldId="396"/>
        </pc:sldMkLst>
        <pc:spChg chg="mod">
          <ac:chgData name="Josh Hug" userId="e2159f7335c131c2" providerId="LiveId" clId="{0EDB6E27-9086-5277-AB10-A63F9A905C93}" dt="2025-10-30T22:40:06.569" v="5764" actId="21"/>
          <ac:spMkLst>
            <pc:docMk/>
            <pc:sldMk cId="4043281531" sldId="396"/>
            <ac:spMk id="3" creationId="{584E1C55-CA52-9C0A-B6A2-3697CE3FB8CF}"/>
          </ac:spMkLst>
        </pc:spChg>
        <pc:spChg chg="add mod">
          <ac:chgData name="Josh Hug" userId="e2159f7335c131c2" providerId="LiveId" clId="{0EDB6E27-9086-5277-AB10-A63F9A905C93}" dt="2025-10-30T22:40:09.721" v="5766" actId="1076"/>
          <ac:spMkLst>
            <pc:docMk/>
            <pc:sldMk cId="4043281531" sldId="396"/>
            <ac:spMk id="6" creationId="{5F001643-D01B-245D-0A66-18D7B24D7A1E}"/>
          </ac:spMkLst>
        </pc:spChg>
        <pc:picChg chg="add mod">
          <ac:chgData name="Josh Hug" userId="e2159f7335c131c2" providerId="LiveId" clId="{0EDB6E27-9086-5277-AB10-A63F9A905C93}" dt="2025-10-30T22:40:04.694" v="5763"/>
          <ac:picMkLst>
            <pc:docMk/>
            <pc:sldMk cId="4043281531" sldId="396"/>
            <ac:picMk id="4" creationId="{EC3B10AF-DCEE-84D9-4513-C2D73A39D0FA}"/>
          </ac:picMkLst>
        </pc:picChg>
      </pc:sldChg>
      <pc:sldChg chg="del">
        <pc:chgData name="Josh Hug" userId="e2159f7335c131c2" providerId="LiveId" clId="{0EDB6E27-9086-5277-AB10-A63F9A905C93}" dt="2025-10-31T01:20:35.293" v="6313" actId="2696"/>
        <pc:sldMkLst>
          <pc:docMk/>
          <pc:sldMk cId="2301271445" sldId="400"/>
        </pc:sldMkLst>
      </pc:sldChg>
      <pc:sldChg chg="del">
        <pc:chgData name="Josh Hug" userId="e2159f7335c131c2" providerId="LiveId" clId="{0EDB6E27-9086-5277-AB10-A63F9A905C93}" dt="2025-10-31T01:20:35.293" v="6313" actId="2696"/>
        <pc:sldMkLst>
          <pc:docMk/>
          <pc:sldMk cId="820120887" sldId="401"/>
        </pc:sldMkLst>
      </pc:sldChg>
      <pc:sldChg chg="del">
        <pc:chgData name="Josh Hug" userId="e2159f7335c131c2" providerId="LiveId" clId="{0EDB6E27-9086-5277-AB10-A63F9A905C93}" dt="2025-10-31T01:20:35.293" v="6313" actId="2696"/>
        <pc:sldMkLst>
          <pc:docMk/>
          <pc:sldMk cId="3880818853" sldId="402"/>
        </pc:sldMkLst>
      </pc:sldChg>
      <pc:sldChg chg="modSp add del mod">
        <pc:chgData name="Josh Hug" userId="e2159f7335c131c2" providerId="LiveId" clId="{0EDB6E27-9086-5277-AB10-A63F9A905C93}" dt="2025-10-31T01:20:35.293" v="6313" actId="2696"/>
        <pc:sldMkLst>
          <pc:docMk/>
          <pc:sldMk cId="359351025" sldId="405"/>
        </pc:sldMkLst>
        <pc:spChg chg="mod">
          <ac:chgData name="Josh Hug" userId="e2159f7335c131c2" providerId="LiveId" clId="{0EDB6E27-9086-5277-AB10-A63F9A905C93}" dt="2025-10-31T01:01:22.716" v="6085" actId="20577"/>
          <ac:spMkLst>
            <pc:docMk/>
            <pc:sldMk cId="359351025" sldId="405"/>
            <ac:spMk id="3" creationId="{703E8A28-BCD6-0FF2-A249-5FD32E1D5519}"/>
          </ac:spMkLst>
        </pc:spChg>
      </pc:sldChg>
      <pc:sldChg chg="del">
        <pc:chgData name="Josh Hug" userId="e2159f7335c131c2" providerId="LiveId" clId="{0EDB6E27-9086-5277-AB10-A63F9A905C93}" dt="2025-10-31T01:20:35.293" v="6313" actId="2696"/>
        <pc:sldMkLst>
          <pc:docMk/>
          <pc:sldMk cId="3015655715" sldId="407"/>
        </pc:sldMkLst>
      </pc:sldChg>
      <pc:sldChg chg="modSp del mod">
        <pc:chgData name="Josh Hug" userId="e2159f7335c131c2" providerId="LiveId" clId="{0EDB6E27-9086-5277-AB10-A63F9A905C93}" dt="2025-10-31T01:20:35.293" v="6313" actId="2696"/>
        <pc:sldMkLst>
          <pc:docMk/>
          <pc:sldMk cId="1502871351" sldId="411"/>
        </pc:sldMkLst>
        <pc:spChg chg="mod">
          <ac:chgData name="Josh Hug" userId="e2159f7335c131c2" providerId="LiveId" clId="{0EDB6E27-9086-5277-AB10-A63F9A905C93}" dt="2025-10-31T00:08:20.974" v="5836" actId="113"/>
          <ac:spMkLst>
            <pc:docMk/>
            <pc:sldMk cId="1502871351" sldId="411"/>
            <ac:spMk id="3" creationId="{54B52777-028B-16E3-81EB-081FC43AB444}"/>
          </ac:spMkLst>
        </pc:spChg>
        <pc:spChg chg="mod">
          <ac:chgData name="Josh Hug" userId="e2159f7335c131c2" providerId="LiveId" clId="{0EDB6E27-9086-5277-AB10-A63F9A905C93}" dt="2025-10-31T00:08:18.856" v="5835" actId="113"/>
          <ac:spMkLst>
            <pc:docMk/>
            <pc:sldMk cId="1502871351" sldId="411"/>
            <ac:spMk id="5" creationId="{D2F680E6-8B04-BCBD-0DBF-1C38AA598936}"/>
          </ac:spMkLst>
        </pc:spChg>
      </pc:sldChg>
      <pc:sldChg chg="del">
        <pc:chgData name="Josh Hug" userId="e2159f7335c131c2" providerId="LiveId" clId="{0EDB6E27-9086-5277-AB10-A63F9A905C93}" dt="2025-10-31T01:20:35.293" v="6313" actId="2696"/>
        <pc:sldMkLst>
          <pc:docMk/>
          <pc:sldMk cId="372931732" sldId="412"/>
        </pc:sldMkLst>
      </pc:sldChg>
      <pc:sldChg chg="modSp">
        <pc:chgData name="Josh Hug" userId="e2159f7335c131c2" providerId="LiveId" clId="{0EDB6E27-9086-5277-AB10-A63F9A905C93}" dt="2025-10-30T23:32:14.255" v="5795" actId="20577"/>
        <pc:sldMkLst>
          <pc:docMk/>
          <pc:sldMk cId="3928738412" sldId="418"/>
        </pc:sldMkLst>
        <pc:spChg chg="mod">
          <ac:chgData name="Josh Hug" userId="e2159f7335c131c2" providerId="LiveId" clId="{0EDB6E27-9086-5277-AB10-A63F9A905C93}" dt="2025-10-30T23:32:14.255" v="5795" actId="20577"/>
          <ac:spMkLst>
            <pc:docMk/>
            <pc:sldMk cId="3928738412" sldId="418"/>
            <ac:spMk id="4" creationId="{2B136142-9F2C-8BA6-BCBC-4A1E06AC3BBA}"/>
          </ac:spMkLst>
        </pc:spChg>
      </pc:sldChg>
      <pc:sldChg chg="modSp mod">
        <pc:chgData name="Josh Hug" userId="e2159f7335c131c2" providerId="LiveId" clId="{0EDB6E27-9086-5277-AB10-A63F9A905C93}" dt="2025-10-29T01:31:05.139" v="3" actId="1036"/>
        <pc:sldMkLst>
          <pc:docMk/>
          <pc:sldMk cId="2312394277" sldId="427"/>
        </pc:sldMkLst>
        <pc:spChg chg="mod">
          <ac:chgData name="Josh Hug" userId="e2159f7335c131c2" providerId="LiveId" clId="{0EDB6E27-9086-5277-AB10-A63F9A905C93}" dt="2025-10-29T01:31:05.139" v="3" actId="1036"/>
          <ac:spMkLst>
            <pc:docMk/>
            <pc:sldMk cId="2312394277" sldId="427"/>
            <ac:spMk id="3" creationId="{53202C8D-2865-6CAA-A6DB-7D7A7E7017E8}"/>
          </ac:spMkLst>
        </pc:spChg>
        <pc:spChg chg="mod">
          <ac:chgData name="Josh Hug" userId="e2159f7335c131c2" providerId="LiveId" clId="{0EDB6E27-9086-5277-AB10-A63F9A905C93}" dt="2025-10-29T01:30:35.312" v="1" actId="20577"/>
          <ac:spMkLst>
            <pc:docMk/>
            <pc:sldMk cId="2312394277" sldId="427"/>
            <ac:spMk id="7" creationId="{EF3F51F7-4EAA-64D3-05D6-E5D032719A63}"/>
          </ac:spMkLst>
        </pc:spChg>
      </pc:sldChg>
      <pc:sldChg chg="modSp mod">
        <pc:chgData name="Josh Hug" userId="e2159f7335c131c2" providerId="LiveId" clId="{0EDB6E27-9086-5277-AB10-A63F9A905C93}" dt="2025-10-30T18:35:34.803" v="1916" actId="20577"/>
        <pc:sldMkLst>
          <pc:docMk/>
          <pc:sldMk cId="8925429" sldId="432"/>
        </pc:sldMkLst>
        <pc:spChg chg="mod">
          <ac:chgData name="Josh Hug" userId="e2159f7335c131c2" providerId="LiveId" clId="{0EDB6E27-9086-5277-AB10-A63F9A905C93}" dt="2025-10-30T18:35:34.803" v="1916" actId="20577"/>
          <ac:spMkLst>
            <pc:docMk/>
            <pc:sldMk cId="8925429" sldId="432"/>
            <ac:spMk id="2" creationId="{B76F242B-07A9-6CE0-0DCF-EC9A18B1B231}"/>
          </ac:spMkLst>
        </pc:spChg>
      </pc:sldChg>
      <pc:sldChg chg="del">
        <pc:chgData name="Josh Hug" userId="e2159f7335c131c2" providerId="LiveId" clId="{0EDB6E27-9086-5277-AB10-A63F9A905C93}" dt="2025-10-30T18:56:47.467" v="3434" actId="2696"/>
        <pc:sldMkLst>
          <pc:docMk/>
          <pc:sldMk cId="3834295588" sldId="433"/>
        </pc:sldMkLst>
      </pc:sldChg>
      <pc:sldChg chg="modSp">
        <pc:chgData name="Josh Hug" userId="e2159f7335c131c2" providerId="LiveId" clId="{0EDB6E27-9086-5277-AB10-A63F9A905C93}" dt="2025-10-30T19:11:19.636" v="4811"/>
        <pc:sldMkLst>
          <pc:docMk/>
          <pc:sldMk cId="368612899" sldId="440"/>
        </pc:sldMkLst>
        <pc:spChg chg="mod">
          <ac:chgData name="Josh Hug" userId="e2159f7335c131c2" providerId="LiveId" clId="{0EDB6E27-9086-5277-AB10-A63F9A905C93}" dt="2025-10-30T19:11:19.636" v="4811"/>
          <ac:spMkLst>
            <pc:docMk/>
            <pc:sldMk cId="368612899" sldId="440"/>
            <ac:spMk id="3" creationId="{9D91C7CB-B48C-5E03-06F4-8736E2B934C5}"/>
          </ac:spMkLst>
        </pc:spChg>
      </pc:sldChg>
      <pc:sldChg chg="modSp mod">
        <pc:chgData name="Josh Hug" userId="e2159f7335c131c2" providerId="LiveId" clId="{0EDB6E27-9086-5277-AB10-A63F9A905C93}" dt="2025-10-29T01:31:32.263" v="6" actId="1038"/>
        <pc:sldMkLst>
          <pc:docMk/>
          <pc:sldMk cId="2794406748" sldId="449"/>
        </pc:sldMkLst>
        <pc:spChg chg="mod">
          <ac:chgData name="Josh Hug" userId="e2159f7335c131c2" providerId="LiveId" clId="{0EDB6E27-9086-5277-AB10-A63F9A905C93}" dt="2025-10-29T01:31:32.263" v="6" actId="1038"/>
          <ac:spMkLst>
            <pc:docMk/>
            <pc:sldMk cId="2794406748" sldId="449"/>
            <ac:spMk id="6" creationId="{C1AAFC42-A675-FB75-D0A0-05C2F0503E49}"/>
          </ac:spMkLst>
        </pc:spChg>
      </pc:sldChg>
      <pc:sldChg chg="modSp mod modShow">
        <pc:chgData name="Josh Hug" userId="e2159f7335c131c2" providerId="LiveId" clId="{0EDB6E27-9086-5277-AB10-A63F9A905C93}" dt="2025-10-30T19:10:35.371" v="4810" actId="20577"/>
        <pc:sldMkLst>
          <pc:docMk/>
          <pc:sldMk cId="3335420382" sldId="450"/>
        </pc:sldMkLst>
        <pc:spChg chg="mod">
          <ac:chgData name="Josh Hug" userId="e2159f7335c131c2" providerId="LiveId" clId="{0EDB6E27-9086-5277-AB10-A63F9A905C93}" dt="2025-10-30T19:10:35.371" v="4810" actId="20577"/>
          <ac:spMkLst>
            <pc:docMk/>
            <pc:sldMk cId="3335420382" sldId="450"/>
            <ac:spMk id="3" creationId="{553C3924-82F1-E56D-26E1-E7F9725C66F5}"/>
          </ac:spMkLst>
        </pc:spChg>
        <pc:spChg chg="mod">
          <ac:chgData name="Josh Hug" userId="e2159f7335c131c2" providerId="LiveId" clId="{0EDB6E27-9086-5277-AB10-A63F9A905C93}" dt="2025-10-30T19:10:02.579" v="4752" actId="20577"/>
          <ac:spMkLst>
            <pc:docMk/>
            <pc:sldMk cId="3335420382" sldId="450"/>
            <ac:spMk id="6" creationId="{B4015864-51DB-74A2-69E8-B4E39CB0ECA2}"/>
          </ac:spMkLst>
        </pc:spChg>
      </pc:sldChg>
      <pc:sldChg chg="modSp mod">
        <pc:chgData name="Josh Hug" userId="e2159f7335c131c2" providerId="LiveId" clId="{0EDB6E27-9086-5277-AB10-A63F9A905C93}" dt="2025-10-30T19:11:47.104" v="4886" actId="20577"/>
        <pc:sldMkLst>
          <pc:docMk/>
          <pc:sldMk cId="1508508505" sldId="452"/>
        </pc:sldMkLst>
        <pc:spChg chg="mod">
          <ac:chgData name="Josh Hug" userId="e2159f7335c131c2" providerId="LiveId" clId="{0EDB6E27-9086-5277-AB10-A63F9A905C93}" dt="2025-10-30T19:11:47.104" v="4886" actId="20577"/>
          <ac:spMkLst>
            <pc:docMk/>
            <pc:sldMk cId="1508508505" sldId="452"/>
            <ac:spMk id="3" creationId="{8CE253B0-01F3-CA0D-2029-AF809B1B1DBB}"/>
          </ac:spMkLst>
        </pc:spChg>
      </pc:sldChg>
      <pc:sldChg chg="del">
        <pc:chgData name="Josh Hug" userId="e2159f7335c131c2" providerId="LiveId" clId="{0EDB6E27-9086-5277-AB10-A63F9A905C93}" dt="2025-10-30T19:16:39.659" v="5167" actId="2696"/>
        <pc:sldMkLst>
          <pc:docMk/>
          <pc:sldMk cId="300604164" sldId="453"/>
        </pc:sldMkLst>
      </pc:sldChg>
      <pc:sldChg chg="modSp add del mod">
        <pc:chgData name="Josh Hug" userId="e2159f7335c131c2" providerId="LiveId" clId="{0EDB6E27-9086-5277-AB10-A63F9A905C93}" dt="2025-10-30T18:54:09.612" v="3215" actId="2696"/>
        <pc:sldMkLst>
          <pc:docMk/>
          <pc:sldMk cId="1199834358" sldId="454"/>
        </pc:sldMkLst>
        <pc:spChg chg="mod">
          <ac:chgData name="Josh Hug" userId="e2159f7335c131c2" providerId="LiveId" clId="{0EDB6E27-9086-5277-AB10-A63F9A905C93}" dt="2025-10-30T00:20:03.739" v="99" actId="20577"/>
          <ac:spMkLst>
            <pc:docMk/>
            <pc:sldMk cId="1199834358" sldId="454"/>
            <ac:spMk id="3" creationId="{3D4DA372-3E67-644F-B7C1-7D102ECE0BCC}"/>
          </ac:spMkLst>
        </pc:spChg>
      </pc:sldChg>
      <pc:sldChg chg="add del">
        <pc:chgData name="Josh Hug" userId="e2159f7335c131c2" providerId="LiveId" clId="{0EDB6E27-9086-5277-AB10-A63F9A905C93}" dt="2025-10-30T18:54:10.520" v="3216" actId="2696"/>
        <pc:sldMkLst>
          <pc:docMk/>
          <pc:sldMk cId="3757693341" sldId="455"/>
        </pc:sldMkLst>
      </pc:sldChg>
      <pc:sldChg chg="addSp modSp new mod ord">
        <pc:chgData name="Josh Hug" userId="e2159f7335c131c2" providerId="LiveId" clId="{0EDB6E27-9086-5277-AB10-A63F9A905C93}" dt="2025-10-30T18:39:49.301" v="2012" actId="20577"/>
        <pc:sldMkLst>
          <pc:docMk/>
          <pc:sldMk cId="1618155802" sldId="456"/>
        </pc:sldMkLst>
        <pc:spChg chg="mod">
          <ac:chgData name="Josh Hug" userId="e2159f7335c131c2" providerId="LiveId" clId="{0EDB6E27-9086-5277-AB10-A63F9A905C93}" dt="2025-10-30T14:54:24.679" v="130" actId="20577"/>
          <ac:spMkLst>
            <pc:docMk/>
            <pc:sldMk cId="1618155802" sldId="456"/>
            <ac:spMk id="2" creationId="{CC7DB765-E13E-4F0C-E057-94707AE78C2D}"/>
          </ac:spMkLst>
        </pc:spChg>
        <pc:spChg chg="mod">
          <ac:chgData name="Josh Hug" userId="e2159f7335c131c2" providerId="LiveId" clId="{0EDB6E27-9086-5277-AB10-A63F9A905C93}" dt="2025-10-30T18:39:49.301" v="2012" actId="20577"/>
          <ac:spMkLst>
            <pc:docMk/>
            <pc:sldMk cId="1618155802" sldId="456"/>
            <ac:spMk id="3" creationId="{672B4177-9253-E9D9-E365-704347A9A789}"/>
          </ac:spMkLst>
        </pc:spChg>
        <pc:spChg chg="mod">
          <ac:chgData name="Josh Hug" userId="e2159f7335c131c2" providerId="LiveId" clId="{0EDB6E27-9086-5277-AB10-A63F9A905C93}" dt="2025-10-30T15:03:26.911" v="239"/>
          <ac:spMkLst>
            <pc:docMk/>
            <pc:sldMk cId="1618155802" sldId="456"/>
            <ac:spMk id="5" creationId="{50A2A649-1550-193E-3A5D-6DF4E9891C41}"/>
          </ac:spMkLst>
        </pc:spChg>
        <pc:spChg chg="mod">
          <ac:chgData name="Josh Hug" userId="e2159f7335c131c2" providerId="LiveId" clId="{0EDB6E27-9086-5277-AB10-A63F9A905C93}" dt="2025-10-30T15:03:26.911" v="239"/>
          <ac:spMkLst>
            <pc:docMk/>
            <pc:sldMk cId="1618155802" sldId="456"/>
            <ac:spMk id="6" creationId="{6A97AFED-5BF1-140D-B217-B36FC92B63B8}"/>
          </ac:spMkLst>
        </pc:spChg>
        <pc:grpChg chg="add mod">
          <ac:chgData name="Josh Hug" userId="e2159f7335c131c2" providerId="LiveId" clId="{0EDB6E27-9086-5277-AB10-A63F9A905C93}" dt="2025-10-30T15:03:26.911" v="239"/>
          <ac:grpSpMkLst>
            <pc:docMk/>
            <pc:sldMk cId="1618155802" sldId="456"/>
            <ac:grpSpMk id="4" creationId="{A108C25D-461B-B30A-79FB-03B82EFBCAE1}"/>
          </ac:grpSpMkLst>
        </pc:grpChg>
      </pc:sldChg>
      <pc:sldChg chg="addSp delSp modSp add mod">
        <pc:chgData name="Josh Hug" userId="e2159f7335c131c2" providerId="LiveId" clId="{0EDB6E27-9086-5277-AB10-A63F9A905C93}" dt="2025-10-30T18:53:56.239" v="3213" actId="20577"/>
        <pc:sldMkLst>
          <pc:docMk/>
          <pc:sldMk cId="2998872114" sldId="457"/>
        </pc:sldMkLst>
        <pc:spChg chg="mod">
          <ac:chgData name="Josh Hug" userId="e2159f7335c131c2" providerId="LiveId" clId="{0EDB6E27-9086-5277-AB10-A63F9A905C93}" dt="2025-10-30T18:53:33.257" v="3102"/>
          <ac:spMkLst>
            <pc:docMk/>
            <pc:sldMk cId="2998872114" sldId="457"/>
            <ac:spMk id="2" creationId="{38967999-E677-86F6-8694-51FB322A26FC}"/>
          </ac:spMkLst>
        </pc:spChg>
        <pc:spChg chg="mod">
          <ac:chgData name="Josh Hug" userId="e2159f7335c131c2" providerId="LiveId" clId="{0EDB6E27-9086-5277-AB10-A63F9A905C93}" dt="2025-10-30T18:53:56.239" v="3213" actId="20577"/>
          <ac:spMkLst>
            <pc:docMk/>
            <pc:sldMk cId="2998872114" sldId="457"/>
            <ac:spMk id="3" creationId="{0600F5F8-B538-32AC-E8E4-A3B7F2830678}"/>
          </ac:spMkLst>
        </pc:spChg>
        <pc:spChg chg="add del">
          <ac:chgData name="Josh Hug" userId="e2159f7335c131c2" providerId="LiveId" clId="{0EDB6E27-9086-5277-AB10-A63F9A905C93}" dt="2025-10-30T18:23:59.445" v="895" actId="478"/>
          <ac:spMkLst>
            <pc:docMk/>
            <pc:sldMk cId="2998872114" sldId="457"/>
            <ac:spMk id="7" creationId="{DA9C8B05-C10A-F06C-C2E3-3805CEA9D594}"/>
          </ac:spMkLst>
        </pc:spChg>
        <pc:spChg chg="add del mod">
          <ac:chgData name="Josh Hug" userId="e2159f7335c131c2" providerId="LiveId" clId="{0EDB6E27-9086-5277-AB10-A63F9A905C93}" dt="2025-10-30T18:24:10.963" v="899" actId="478"/>
          <ac:spMkLst>
            <pc:docMk/>
            <pc:sldMk cId="2998872114" sldId="457"/>
            <ac:spMk id="8" creationId="{E8CB0EC3-70CE-4F71-3F7B-34CAEB8FBA5F}"/>
          </ac:spMkLst>
        </pc:spChg>
        <pc:spChg chg="add del">
          <ac:chgData name="Josh Hug" userId="e2159f7335c131c2" providerId="LiveId" clId="{0EDB6E27-9086-5277-AB10-A63F9A905C93}" dt="2025-10-30T18:25:00.503" v="901" actId="478"/>
          <ac:spMkLst>
            <pc:docMk/>
            <pc:sldMk cId="2998872114" sldId="457"/>
            <ac:spMk id="9" creationId="{09D6F862-AD9F-EF52-4AB7-1CB81E8884D9}"/>
          </ac:spMkLst>
        </pc:spChg>
        <pc:spChg chg="add mod">
          <ac:chgData name="Josh Hug" userId="e2159f7335c131c2" providerId="LiveId" clId="{0EDB6E27-9086-5277-AB10-A63F9A905C93}" dt="2025-10-30T18:29:07.569" v="1415" actId="1076"/>
          <ac:spMkLst>
            <pc:docMk/>
            <pc:sldMk cId="2998872114" sldId="457"/>
            <ac:spMk id="10" creationId="{B93CF566-3BC3-15E6-6269-04882BD6C887}"/>
          </ac:spMkLst>
        </pc:spChg>
        <pc:spChg chg="add del">
          <ac:chgData name="Josh Hug" userId="e2159f7335c131c2" providerId="LiveId" clId="{0EDB6E27-9086-5277-AB10-A63F9A905C93}" dt="2025-10-30T18:26:17.332" v="1028" actId="478"/>
          <ac:spMkLst>
            <pc:docMk/>
            <pc:sldMk cId="2998872114" sldId="457"/>
            <ac:spMk id="11" creationId="{EF9BC7E0-D694-AAE3-0865-651378C2D200}"/>
          </ac:spMkLst>
        </pc:spChg>
        <pc:spChg chg="add mod">
          <ac:chgData name="Josh Hug" userId="e2159f7335c131c2" providerId="LiveId" clId="{0EDB6E27-9086-5277-AB10-A63F9A905C93}" dt="2025-10-30T18:30:16.799" v="1530" actId="1076"/>
          <ac:spMkLst>
            <pc:docMk/>
            <pc:sldMk cId="2998872114" sldId="457"/>
            <ac:spMk id="12" creationId="{BD7B3A38-C3C2-8876-2450-08FB58B67C04}"/>
          </ac:spMkLst>
        </pc:spChg>
        <pc:spChg chg="add mod">
          <ac:chgData name="Josh Hug" userId="e2159f7335c131c2" providerId="LiveId" clId="{0EDB6E27-9086-5277-AB10-A63F9A905C93}" dt="2025-10-30T18:28:36.243" v="1406"/>
          <ac:spMkLst>
            <pc:docMk/>
            <pc:sldMk cId="2998872114" sldId="457"/>
            <ac:spMk id="13" creationId="{4B5DB267-FC31-A2A2-F293-4DB677171BB8}"/>
          </ac:spMkLst>
        </pc:spChg>
        <pc:spChg chg="mod">
          <ac:chgData name="Josh Hug" userId="e2159f7335c131c2" providerId="LiveId" clId="{0EDB6E27-9086-5277-AB10-A63F9A905C93}" dt="2025-10-30T18:28:39.480" v="1407"/>
          <ac:spMkLst>
            <pc:docMk/>
            <pc:sldMk cId="2998872114" sldId="457"/>
            <ac:spMk id="15" creationId="{1D0104E4-295F-EE52-4AE2-4748C53F6A97}"/>
          </ac:spMkLst>
        </pc:spChg>
        <pc:spChg chg="mod">
          <ac:chgData name="Josh Hug" userId="e2159f7335c131c2" providerId="LiveId" clId="{0EDB6E27-9086-5277-AB10-A63F9A905C93}" dt="2025-10-30T18:28:39.480" v="1407"/>
          <ac:spMkLst>
            <pc:docMk/>
            <pc:sldMk cId="2998872114" sldId="457"/>
            <ac:spMk id="16" creationId="{DEC2C2FD-86E8-EBA0-A9C5-DC54F8C0C3A6}"/>
          </ac:spMkLst>
        </pc:spChg>
        <pc:spChg chg="mod">
          <ac:chgData name="Josh Hug" userId="e2159f7335c131c2" providerId="LiveId" clId="{0EDB6E27-9086-5277-AB10-A63F9A905C93}" dt="2025-10-30T18:28:42.927" v="1409"/>
          <ac:spMkLst>
            <pc:docMk/>
            <pc:sldMk cId="2998872114" sldId="457"/>
            <ac:spMk id="18" creationId="{B8634044-FA1B-D24D-4D36-0CACF23D1C2D}"/>
          </ac:spMkLst>
        </pc:spChg>
        <pc:spChg chg="mod">
          <ac:chgData name="Josh Hug" userId="e2159f7335c131c2" providerId="LiveId" clId="{0EDB6E27-9086-5277-AB10-A63F9A905C93}" dt="2025-10-30T18:28:42.927" v="1409"/>
          <ac:spMkLst>
            <pc:docMk/>
            <pc:sldMk cId="2998872114" sldId="457"/>
            <ac:spMk id="19" creationId="{E51F09CF-4FD2-9C9F-EC21-CC5933379617}"/>
          </ac:spMkLst>
        </pc:spChg>
        <pc:spChg chg="mod">
          <ac:chgData name="Josh Hug" userId="e2159f7335c131c2" providerId="LiveId" clId="{0EDB6E27-9086-5277-AB10-A63F9A905C93}" dt="2025-10-30T18:28:46.782" v="1411"/>
          <ac:spMkLst>
            <pc:docMk/>
            <pc:sldMk cId="2998872114" sldId="457"/>
            <ac:spMk id="21" creationId="{D94A40A6-9990-BFA4-B695-722AA25EE621}"/>
          </ac:spMkLst>
        </pc:spChg>
        <pc:spChg chg="mod">
          <ac:chgData name="Josh Hug" userId="e2159f7335c131c2" providerId="LiveId" clId="{0EDB6E27-9086-5277-AB10-A63F9A905C93}" dt="2025-10-30T18:28:46.782" v="1411"/>
          <ac:spMkLst>
            <pc:docMk/>
            <pc:sldMk cId="2998872114" sldId="457"/>
            <ac:spMk id="22" creationId="{11612D36-2FE3-4F04-15F8-85ADCA85D481}"/>
          </ac:spMkLst>
        </pc:spChg>
        <pc:spChg chg="add mod">
          <ac:chgData name="Josh Hug" userId="e2159f7335c131c2" providerId="LiveId" clId="{0EDB6E27-9086-5277-AB10-A63F9A905C93}" dt="2025-10-30T18:29:52.840" v="1529" actId="1038"/>
          <ac:spMkLst>
            <pc:docMk/>
            <pc:sldMk cId="2998872114" sldId="457"/>
            <ac:spMk id="23" creationId="{A3224045-797A-51D8-8938-F4EFF14C531A}"/>
          </ac:spMkLst>
        </pc:spChg>
        <pc:grpChg chg="mod">
          <ac:chgData name="Josh Hug" userId="e2159f7335c131c2" providerId="LiveId" clId="{0EDB6E27-9086-5277-AB10-A63F9A905C93}" dt="2025-10-30T18:29:01.688" v="1414" actId="167"/>
          <ac:grpSpMkLst>
            <pc:docMk/>
            <pc:sldMk cId="2998872114" sldId="457"/>
            <ac:grpSpMk id="4" creationId="{922025DB-979B-42E5-197E-B839A77A018C}"/>
          </ac:grpSpMkLst>
        </pc:grpChg>
        <pc:grpChg chg="add mod">
          <ac:chgData name="Josh Hug" userId="e2159f7335c131c2" providerId="LiveId" clId="{0EDB6E27-9086-5277-AB10-A63F9A905C93}" dt="2025-10-30T18:29:01.688" v="1414" actId="167"/>
          <ac:grpSpMkLst>
            <pc:docMk/>
            <pc:sldMk cId="2998872114" sldId="457"/>
            <ac:grpSpMk id="14" creationId="{22D691DE-6F4E-6F8B-938B-D83AECFF3E40}"/>
          </ac:grpSpMkLst>
        </pc:grpChg>
        <pc:grpChg chg="add mod">
          <ac:chgData name="Josh Hug" userId="e2159f7335c131c2" providerId="LiveId" clId="{0EDB6E27-9086-5277-AB10-A63F9A905C93}" dt="2025-10-30T18:29:01.688" v="1414" actId="167"/>
          <ac:grpSpMkLst>
            <pc:docMk/>
            <pc:sldMk cId="2998872114" sldId="457"/>
            <ac:grpSpMk id="17" creationId="{09BA42B2-3A66-8E7F-212E-CAB22C509D82}"/>
          </ac:grpSpMkLst>
        </pc:grpChg>
        <pc:grpChg chg="add mod">
          <ac:chgData name="Josh Hug" userId="e2159f7335c131c2" providerId="LiveId" clId="{0EDB6E27-9086-5277-AB10-A63F9A905C93}" dt="2025-10-30T18:29:01.688" v="1414" actId="167"/>
          <ac:grpSpMkLst>
            <pc:docMk/>
            <pc:sldMk cId="2998872114" sldId="457"/>
            <ac:grpSpMk id="20" creationId="{1D039FA9-2730-7C28-6C16-0B0C2B349506}"/>
          </ac:grpSpMkLst>
        </pc:grpChg>
      </pc:sldChg>
      <pc:sldChg chg="modSp add mod">
        <pc:chgData name="Josh Hug" userId="e2159f7335c131c2" providerId="LiveId" clId="{0EDB6E27-9086-5277-AB10-A63F9A905C93}" dt="2025-10-30T18:56:34.360" v="3427"/>
        <pc:sldMkLst>
          <pc:docMk/>
          <pc:sldMk cId="402546064" sldId="458"/>
        </pc:sldMkLst>
        <pc:spChg chg="mod">
          <ac:chgData name="Josh Hug" userId="e2159f7335c131c2" providerId="LiveId" clId="{0EDB6E27-9086-5277-AB10-A63F9A905C93}" dt="2025-10-30T18:30:44.701" v="1582" actId="20577"/>
          <ac:spMkLst>
            <pc:docMk/>
            <pc:sldMk cId="402546064" sldId="458"/>
            <ac:spMk id="2" creationId="{93B5FE38-E63D-E1CE-8C6B-6833AF7C2EBA}"/>
          </ac:spMkLst>
        </pc:spChg>
        <pc:spChg chg="mod">
          <ac:chgData name="Josh Hug" userId="e2159f7335c131c2" providerId="LiveId" clId="{0EDB6E27-9086-5277-AB10-A63F9A905C93}" dt="2025-10-30T18:56:34.360" v="3427"/>
          <ac:spMkLst>
            <pc:docMk/>
            <pc:sldMk cId="402546064" sldId="458"/>
            <ac:spMk id="3" creationId="{A985B3DE-5589-06A9-6885-C816E97E626D}"/>
          </ac:spMkLst>
        </pc:spChg>
      </pc:sldChg>
      <pc:sldChg chg="new del">
        <pc:chgData name="Josh Hug" userId="e2159f7335c131c2" providerId="LiveId" clId="{0EDB6E27-9086-5277-AB10-A63F9A905C93}" dt="2025-10-30T18:56:45.110" v="3432" actId="2696"/>
        <pc:sldMkLst>
          <pc:docMk/>
          <pc:sldMk cId="2272649380" sldId="459"/>
        </pc:sldMkLst>
      </pc:sldChg>
      <pc:sldChg chg="modSp new del mod">
        <pc:chgData name="Josh Hug" userId="e2159f7335c131c2" providerId="LiveId" clId="{0EDB6E27-9086-5277-AB10-A63F9A905C93}" dt="2025-10-30T18:56:44.745" v="3431" actId="2696"/>
        <pc:sldMkLst>
          <pc:docMk/>
          <pc:sldMk cId="1576149976" sldId="460"/>
        </pc:sldMkLst>
        <pc:spChg chg="mod">
          <ac:chgData name="Josh Hug" userId="e2159f7335c131c2" providerId="LiveId" clId="{0EDB6E27-9086-5277-AB10-A63F9A905C93}" dt="2025-10-30T18:38:56.392" v="2006" actId="20577"/>
          <ac:spMkLst>
            <pc:docMk/>
            <pc:sldMk cId="1576149976" sldId="460"/>
            <ac:spMk id="2" creationId="{5FB31C5A-333B-DB0A-7F44-D8822203173D}"/>
          </ac:spMkLst>
        </pc:spChg>
      </pc:sldChg>
      <pc:sldChg chg="addSp delSp modSp add mod">
        <pc:chgData name="Josh Hug" userId="e2159f7335c131c2" providerId="LiveId" clId="{0EDB6E27-9086-5277-AB10-A63F9A905C93}" dt="2025-10-30T18:44:07.560" v="2323" actId="21"/>
        <pc:sldMkLst>
          <pc:docMk/>
          <pc:sldMk cId="419045034" sldId="461"/>
        </pc:sldMkLst>
        <pc:spChg chg="mod">
          <ac:chgData name="Josh Hug" userId="e2159f7335c131c2" providerId="LiveId" clId="{0EDB6E27-9086-5277-AB10-A63F9A905C93}" dt="2025-10-30T18:43:49.747" v="2266"/>
          <ac:spMkLst>
            <pc:docMk/>
            <pc:sldMk cId="419045034" sldId="461"/>
            <ac:spMk id="3" creationId="{EDB86577-42A9-A565-77B6-CEAB828E81BB}"/>
          </ac:spMkLst>
        </pc:spChg>
        <pc:spChg chg="add del mod">
          <ac:chgData name="Josh Hug" userId="e2159f7335c131c2" providerId="LiveId" clId="{0EDB6E27-9086-5277-AB10-A63F9A905C93}" dt="2025-10-30T18:44:07.560" v="2323" actId="21"/>
          <ac:spMkLst>
            <pc:docMk/>
            <pc:sldMk cId="419045034" sldId="461"/>
            <ac:spMk id="7" creationId="{41F98ED8-F4F6-E4CA-BE6A-22C843BA8F71}"/>
          </ac:spMkLst>
        </pc:spChg>
      </pc:sldChg>
      <pc:sldChg chg="modSp add del mod">
        <pc:chgData name="Josh Hug" userId="e2159f7335c131c2" providerId="LiveId" clId="{0EDB6E27-9086-5277-AB10-A63F9A905C93}" dt="2025-10-30T18:41:29.887" v="2117" actId="2696"/>
        <pc:sldMkLst>
          <pc:docMk/>
          <pc:sldMk cId="2843865213" sldId="461"/>
        </pc:sldMkLst>
        <pc:spChg chg="mod">
          <ac:chgData name="Josh Hug" userId="e2159f7335c131c2" providerId="LiveId" clId="{0EDB6E27-9086-5277-AB10-A63F9A905C93}" dt="2025-10-30T18:41:28.580" v="2116" actId="20577"/>
          <ac:spMkLst>
            <pc:docMk/>
            <pc:sldMk cId="2843865213" sldId="461"/>
            <ac:spMk id="3" creationId="{B95BAACE-1524-3802-BE93-792B72E17A9A}"/>
          </ac:spMkLst>
        </pc:spChg>
      </pc:sldChg>
      <pc:sldChg chg="addSp modSp add mod">
        <pc:chgData name="Josh Hug" userId="e2159f7335c131c2" providerId="LiveId" clId="{0EDB6E27-9086-5277-AB10-A63F9A905C93}" dt="2025-10-30T18:44:29.906" v="2383" actId="20577"/>
        <pc:sldMkLst>
          <pc:docMk/>
          <pc:sldMk cId="4262026672" sldId="462"/>
        </pc:sldMkLst>
        <pc:spChg chg="mod">
          <ac:chgData name="Josh Hug" userId="e2159f7335c131c2" providerId="LiveId" clId="{0EDB6E27-9086-5277-AB10-A63F9A905C93}" dt="2025-10-30T18:44:29.906" v="2383" actId="20577"/>
          <ac:spMkLst>
            <pc:docMk/>
            <pc:sldMk cId="4262026672" sldId="462"/>
            <ac:spMk id="3" creationId="{DD93FD71-987C-3A08-9B4A-B9D66CBE4649}"/>
          </ac:spMkLst>
        </pc:spChg>
        <pc:spChg chg="add mod">
          <ac:chgData name="Josh Hug" userId="e2159f7335c131c2" providerId="LiveId" clId="{0EDB6E27-9086-5277-AB10-A63F9A905C93}" dt="2025-10-30T18:44:15.862" v="2338" actId="1036"/>
          <ac:spMkLst>
            <pc:docMk/>
            <pc:sldMk cId="4262026672" sldId="462"/>
            <ac:spMk id="7" creationId="{7793EDEF-499F-010F-D6EE-87391AFCCF1B}"/>
          </ac:spMkLst>
        </pc:spChg>
      </pc:sldChg>
      <pc:sldChg chg="modSp add">
        <pc:chgData name="Josh Hug" userId="e2159f7335c131c2" providerId="LiveId" clId="{0EDB6E27-9086-5277-AB10-A63F9A905C93}" dt="2025-10-30T18:45:14.924" v="2413"/>
        <pc:sldMkLst>
          <pc:docMk/>
          <pc:sldMk cId="2533383832" sldId="463"/>
        </pc:sldMkLst>
        <pc:spChg chg="mod">
          <ac:chgData name="Josh Hug" userId="e2159f7335c131c2" providerId="LiveId" clId="{0EDB6E27-9086-5277-AB10-A63F9A905C93}" dt="2025-10-30T18:45:14.924" v="2413"/>
          <ac:spMkLst>
            <pc:docMk/>
            <pc:sldMk cId="2533383832" sldId="463"/>
            <ac:spMk id="3" creationId="{172906BC-2FBB-EC41-8314-02E61F8702DF}"/>
          </ac:spMkLst>
        </pc:spChg>
      </pc:sldChg>
      <pc:sldChg chg="modSp add">
        <pc:chgData name="Josh Hug" userId="e2159f7335c131c2" providerId="LiveId" clId="{0EDB6E27-9086-5277-AB10-A63F9A905C93}" dt="2025-10-30T18:45:07.182" v="2412" actId="20577"/>
        <pc:sldMkLst>
          <pc:docMk/>
          <pc:sldMk cId="1045113310" sldId="464"/>
        </pc:sldMkLst>
        <pc:spChg chg="mod">
          <ac:chgData name="Josh Hug" userId="e2159f7335c131c2" providerId="LiveId" clId="{0EDB6E27-9086-5277-AB10-A63F9A905C93}" dt="2025-10-30T18:45:07.182" v="2412" actId="20577"/>
          <ac:spMkLst>
            <pc:docMk/>
            <pc:sldMk cId="1045113310" sldId="464"/>
            <ac:spMk id="3" creationId="{5687904C-E6DE-D435-21A5-1BAFE3708AB3}"/>
          </ac:spMkLst>
        </pc:spChg>
      </pc:sldChg>
      <pc:sldChg chg="modSp add mod">
        <pc:chgData name="Josh Hug" userId="e2159f7335c131c2" providerId="LiveId" clId="{0EDB6E27-9086-5277-AB10-A63F9A905C93}" dt="2025-10-30T18:46:50.124" v="2601" actId="20577"/>
        <pc:sldMkLst>
          <pc:docMk/>
          <pc:sldMk cId="2479062644" sldId="465"/>
        </pc:sldMkLst>
        <pc:spChg chg="mod">
          <ac:chgData name="Josh Hug" userId="e2159f7335c131c2" providerId="LiveId" clId="{0EDB6E27-9086-5277-AB10-A63F9A905C93}" dt="2025-10-30T18:46:50.124" v="2601" actId="20577"/>
          <ac:spMkLst>
            <pc:docMk/>
            <pc:sldMk cId="2479062644" sldId="465"/>
            <ac:spMk id="3" creationId="{B3B0C73F-FBF3-1EEF-2D5A-A7C15407259D}"/>
          </ac:spMkLst>
        </pc:spChg>
      </pc:sldChg>
      <pc:sldChg chg="modSp add mod">
        <pc:chgData name="Josh Hug" userId="e2159f7335c131c2" providerId="LiveId" clId="{0EDB6E27-9086-5277-AB10-A63F9A905C93}" dt="2025-10-30T18:48:56.280" v="2724" actId="20577"/>
        <pc:sldMkLst>
          <pc:docMk/>
          <pc:sldMk cId="2663182930" sldId="466"/>
        </pc:sldMkLst>
        <pc:spChg chg="mod">
          <ac:chgData name="Josh Hug" userId="e2159f7335c131c2" providerId="LiveId" clId="{0EDB6E27-9086-5277-AB10-A63F9A905C93}" dt="2025-10-30T18:48:56.280" v="2724" actId="20577"/>
          <ac:spMkLst>
            <pc:docMk/>
            <pc:sldMk cId="2663182930" sldId="466"/>
            <ac:spMk id="3" creationId="{780E8E79-7F3C-F949-C8E0-F7720D7438B7}"/>
          </ac:spMkLst>
        </pc:spChg>
      </pc:sldChg>
      <pc:sldChg chg="addSp delSp modSp new mod">
        <pc:chgData name="Josh Hug" userId="e2159f7335c131c2" providerId="LiveId" clId="{0EDB6E27-9086-5277-AB10-A63F9A905C93}" dt="2025-10-30T22:39:55.070" v="5762" actId="1076"/>
        <pc:sldMkLst>
          <pc:docMk/>
          <pc:sldMk cId="798525164" sldId="467"/>
        </pc:sldMkLst>
        <pc:spChg chg="mod">
          <ac:chgData name="Josh Hug" userId="e2159f7335c131c2" providerId="LiveId" clId="{0EDB6E27-9086-5277-AB10-A63F9A905C93}" dt="2025-10-30T18:49:36.198" v="2772" actId="20577"/>
          <ac:spMkLst>
            <pc:docMk/>
            <pc:sldMk cId="798525164" sldId="467"/>
            <ac:spMk id="2" creationId="{97235F75-167F-AEED-835F-983124BC3977}"/>
          </ac:spMkLst>
        </pc:spChg>
        <pc:spChg chg="mod">
          <ac:chgData name="Josh Hug" userId="e2159f7335c131c2" providerId="LiveId" clId="{0EDB6E27-9086-5277-AB10-A63F9A905C93}" dt="2025-10-30T18:52:12.979" v="2935" actId="20577"/>
          <ac:spMkLst>
            <pc:docMk/>
            <pc:sldMk cId="798525164" sldId="467"/>
            <ac:spMk id="3" creationId="{2BB9A549-5718-3C58-CDBB-A8C7C3D6BA8A}"/>
          </ac:spMkLst>
        </pc:spChg>
        <pc:spChg chg="del">
          <ac:chgData name="Josh Hug" userId="e2159f7335c131c2" providerId="LiveId" clId="{0EDB6E27-9086-5277-AB10-A63F9A905C93}" dt="2025-10-30T22:39:52.632" v="5760" actId="478"/>
          <ac:spMkLst>
            <pc:docMk/>
            <pc:sldMk cId="798525164" sldId="467"/>
            <ac:spMk id="4" creationId="{2C4556B8-17DD-31A4-44E8-207215CACC94}"/>
          </ac:spMkLst>
        </pc:spChg>
        <pc:spChg chg="add mod">
          <ac:chgData name="Josh Hug" userId="e2159f7335c131c2" providerId="LiveId" clId="{0EDB6E27-9086-5277-AB10-A63F9A905C93}" dt="2025-10-30T22:39:55.070" v="5762" actId="1076"/>
          <ac:spMkLst>
            <pc:docMk/>
            <pc:sldMk cId="798525164" sldId="467"/>
            <ac:spMk id="5" creationId="{58820BA1-AD79-C3B3-7838-BA70F6616539}"/>
          </ac:spMkLst>
        </pc:spChg>
        <pc:picChg chg="add mod">
          <ac:chgData name="Josh Hug" userId="e2159f7335c131c2" providerId="LiveId" clId="{0EDB6E27-9086-5277-AB10-A63F9A905C93}" dt="2025-10-30T22:39:55.070" v="5762" actId="1076"/>
          <ac:picMkLst>
            <pc:docMk/>
            <pc:sldMk cId="798525164" sldId="467"/>
            <ac:picMk id="6" creationId="{266E255E-D2A3-EEDB-FDF5-A8D3AE847CFC}"/>
          </ac:picMkLst>
        </pc:picChg>
      </pc:sldChg>
      <pc:sldChg chg="modSp add mod">
        <pc:chgData name="Josh Hug" userId="e2159f7335c131c2" providerId="LiveId" clId="{0EDB6E27-9086-5277-AB10-A63F9A905C93}" dt="2025-10-30T18:52:57.582" v="3034" actId="20577"/>
        <pc:sldMkLst>
          <pc:docMk/>
          <pc:sldMk cId="2549569401" sldId="468"/>
        </pc:sldMkLst>
        <pc:spChg chg="mod">
          <ac:chgData name="Josh Hug" userId="e2159f7335c131c2" providerId="LiveId" clId="{0EDB6E27-9086-5277-AB10-A63F9A905C93}" dt="2025-10-30T18:52:57.582" v="3034" actId="20577"/>
          <ac:spMkLst>
            <pc:docMk/>
            <pc:sldMk cId="2549569401" sldId="468"/>
            <ac:spMk id="3" creationId="{29A849F4-7DF2-C0A0-15E0-5BB8158CE0B6}"/>
          </ac:spMkLst>
        </pc:spChg>
      </pc:sldChg>
      <pc:sldChg chg="addSp delSp modSp new mod">
        <pc:chgData name="Josh Hug" userId="e2159f7335c131c2" providerId="LiveId" clId="{0EDB6E27-9086-5277-AB10-A63F9A905C93}" dt="2025-10-30T19:00:23.909" v="3949" actId="20577"/>
        <pc:sldMkLst>
          <pc:docMk/>
          <pc:sldMk cId="2695500391" sldId="469"/>
        </pc:sldMkLst>
        <pc:spChg chg="mod">
          <ac:chgData name="Josh Hug" userId="e2159f7335c131c2" providerId="LiveId" clId="{0EDB6E27-9086-5277-AB10-A63F9A905C93}" dt="2025-10-30T18:57:04.454" v="3439" actId="20577"/>
          <ac:spMkLst>
            <pc:docMk/>
            <pc:sldMk cId="2695500391" sldId="469"/>
            <ac:spMk id="2" creationId="{EE344DA5-AB01-8B9B-E376-9B6B77F4FAE6}"/>
          </ac:spMkLst>
        </pc:spChg>
        <pc:spChg chg="mod">
          <ac:chgData name="Josh Hug" userId="e2159f7335c131c2" providerId="LiveId" clId="{0EDB6E27-9086-5277-AB10-A63F9A905C93}" dt="2025-10-30T19:00:08.018" v="3942" actId="20577"/>
          <ac:spMkLst>
            <pc:docMk/>
            <pc:sldMk cId="2695500391" sldId="469"/>
            <ac:spMk id="3" creationId="{F193198E-5449-8270-3C3D-D67E752A4CB4}"/>
          </ac:spMkLst>
        </pc:spChg>
        <pc:spChg chg="add del">
          <ac:chgData name="Josh Hug" userId="e2159f7335c131c2" providerId="LiveId" clId="{0EDB6E27-9086-5277-AB10-A63F9A905C93}" dt="2025-10-30T18:58:54.402" v="3830" actId="22"/>
          <ac:spMkLst>
            <pc:docMk/>
            <pc:sldMk cId="2695500391" sldId="469"/>
            <ac:spMk id="5" creationId="{5C5649EC-1643-418E-5463-50BE157419FE}"/>
          </ac:spMkLst>
        </pc:spChg>
        <pc:spChg chg="add mod">
          <ac:chgData name="Josh Hug" userId="e2159f7335c131c2" providerId="LiveId" clId="{0EDB6E27-9086-5277-AB10-A63F9A905C93}" dt="2025-10-30T19:00:23.909" v="3949" actId="20577"/>
          <ac:spMkLst>
            <pc:docMk/>
            <pc:sldMk cId="2695500391" sldId="469"/>
            <ac:spMk id="9" creationId="{9616A267-6C74-B1A9-B224-A051517FC353}"/>
          </ac:spMkLst>
        </pc:spChg>
        <pc:graphicFrameChg chg="add mod">
          <ac:chgData name="Josh Hug" userId="e2159f7335c131c2" providerId="LiveId" clId="{0EDB6E27-9086-5277-AB10-A63F9A905C93}" dt="2025-10-30T18:59:52.849" v="3894" actId="20577"/>
          <ac:graphicFrameMkLst>
            <pc:docMk/>
            <pc:sldMk cId="2695500391" sldId="469"/>
            <ac:graphicFrameMk id="6" creationId="{FFF0A16A-312A-4A0C-336B-390A272D6023}"/>
          </ac:graphicFrameMkLst>
        </pc:graphicFrameChg>
        <pc:graphicFrameChg chg="add mod modGraphic">
          <ac:chgData name="Josh Hug" userId="e2159f7335c131c2" providerId="LiveId" clId="{0EDB6E27-9086-5277-AB10-A63F9A905C93}" dt="2025-10-30T18:59:45.798" v="3885" actId="20577"/>
          <ac:graphicFrameMkLst>
            <pc:docMk/>
            <pc:sldMk cId="2695500391" sldId="469"/>
            <ac:graphicFrameMk id="7" creationId="{D6B543A9-5131-5412-2DB9-C6DF7783F04A}"/>
          </ac:graphicFrameMkLst>
        </pc:graphicFrameChg>
        <pc:picChg chg="add mod">
          <ac:chgData name="Josh Hug" userId="e2159f7335c131c2" providerId="LiveId" clId="{0EDB6E27-9086-5277-AB10-A63F9A905C93}" dt="2025-10-30T19:00:16.454" v="3944" actId="14100"/>
          <ac:picMkLst>
            <pc:docMk/>
            <pc:sldMk cId="2695500391" sldId="469"/>
            <ac:picMk id="8" creationId="{7A41C2FF-0DF8-04A1-D91D-0FFB880BDAEA}"/>
          </ac:picMkLst>
        </pc:picChg>
      </pc:sldChg>
      <pc:sldChg chg="modSp new mod">
        <pc:chgData name="Josh Hug" userId="e2159f7335c131c2" providerId="LiveId" clId="{0EDB6E27-9086-5277-AB10-A63F9A905C93}" dt="2025-10-30T19:09:46.960" v="4749" actId="20577"/>
        <pc:sldMkLst>
          <pc:docMk/>
          <pc:sldMk cId="200957560" sldId="470"/>
        </pc:sldMkLst>
        <pc:spChg chg="mod">
          <ac:chgData name="Josh Hug" userId="e2159f7335c131c2" providerId="LiveId" clId="{0EDB6E27-9086-5277-AB10-A63F9A905C93}" dt="2025-10-30T19:08:26.659" v="4463" actId="20577"/>
          <ac:spMkLst>
            <pc:docMk/>
            <pc:sldMk cId="200957560" sldId="470"/>
            <ac:spMk id="2" creationId="{B72BCD3E-028D-2070-D452-98DD9090278C}"/>
          </ac:spMkLst>
        </pc:spChg>
        <pc:spChg chg="mod">
          <ac:chgData name="Josh Hug" userId="e2159f7335c131c2" providerId="LiveId" clId="{0EDB6E27-9086-5277-AB10-A63F9A905C93}" dt="2025-10-30T19:09:46.960" v="4749" actId="20577"/>
          <ac:spMkLst>
            <pc:docMk/>
            <pc:sldMk cId="200957560" sldId="470"/>
            <ac:spMk id="3" creationId="{436921DA-4F30-CA33-4667-7E0681225946}"/>
          </ac:spMkLst>
        </pc:spChg>
      </pc:sldChg>
      <pc:sldChg chg="modSp new del mod">
        <pc:chgData name="Josh Hug" userId="e2159f7335c131c2" providerId="LiveId" clId="{0EDB6E27-9086-5277-AB10-A63F9A905C93}" dt="2025-10-30T19:05:05.233" v="3967" actId="2696"/>
        <pc:sldMkLst>
          <pc:docMk/>
          <pc:sldMk cId="2206963975" sldId="470"/>
        </pc:sldMkLst>
        <pc:spChg chg="mod">
          <ac:chgData name="Josh Hug" userId="e2159f7335c131c2" providerId="LiveId" clId="{0EDB6E27-9086-5277-AB10-A63F9A905C93}" dt="2025-10-30T19:04:05.224" v="3965" actId="20577"/>
          <ac:spMkLst>
            <pc:docMk/>
            <pc:sldMk cId="2206963975" sldId="470"/>
            <ac:spMk id="2" creationId="{1263C480-BFCE-63B1-52B6-91C47DD9AC96}"/>
          </ac:spMkLst>
        </pc:spChg>
      </pc:sldChg>
      <pc:sldChg chg="modSp new mod">
        <pc:chgData name="Josh Hug" userId="e2159f7335c131c2" providerId="LiveId" clId="{0EDB6E27-9086-5277-AB10-A63F9A905C93}" dt="2025-10-30T19:17:23.708" v="5449" actId="20577"/>
        <pc:sldMkLst>
          <pc:docMk/>
          <pc:sldMk cId="26644775" sldId="471"/>
        </pc:sldMkLst>
        <pc:spChg chg="mod">
          <ac:chgData name="Josh Hug" userId="e2159f7335c131c2" providerId="LiveId" clId="{0EDB6E27-9086-5277-AB10-A63F9A905C93}" dt="2025-10-30T19:16:54.252" v="5223" actId="20577"/>
          <ac:spMkLst>
            <pc:docMk/>
            <pc:sldMk cId="26644775" sldId="471"/>
            <ac:spMk id="2" creationId="{021F6803-2502-56A7-165F-E0665C640D92}"/>
          </ac:spMkLst>
        </pc:spChg>
        <pc:spChg chg="mod">
          <ac:chgData name="Josh Hug" userId="e2159f7335c131c2" providerId="LiveId" clId="{0EDB6E27-9086-5277-AB10-A63F9A905C93}" dt="2025-10-30T19:17:23.708" v="5449" actId="20577"/>
          <ac:spMkLst>
            <pc:docMk/>
            <pc:sldMk cId="26644775" sldId="471"/>
            <ac:spMk id="3" creationId="{B88EADD3-A501-48A8-6692-4010B2EB0223}"/>
          </ac:spMkLst>
        </pc:spChg>
      </pc:sldChg>
      <pc:sldChg chg="new del">
        <pc:chgData name="Josh Hug" userId="e2159f7335c131c2" providerId="LiveId" clId="{0EDB6E27-9086-5277-AB10-A63F9A905C93}" dt="2025-10-30T19:15:07.946" v="4888" actId="680"/>
        <pc:sldMkLst>
          <pc:docMk/>
          <pc:sldMk cId="2942716701" sldId="471"/>
        </pc:sldMkLst>
      </pc:sldChg>
      <pc:sldChg chg="modSp add mod">
        <pc:chgData name="Josh Hug" userId="e2159f7335c131c2" providerId="LiveId" clId="{0EDB6E27-9086-5277-AB10-A63F9A905C93}" dt="2025-10-30T19:16:57.390" v="5225" actId="20577"/>
        <pc:sldMkLst>
          <pc:docMk/>
          <pc:sldMk cId="3795876888" sldId="472"/>
        </pc:sldMkLst>
        <pc:spChg chg="mod">
          <ac:chgData name="Josh Hug" userId="e2159f7335c131c2" providerId="LiveId" clId="{0EDB6E27-9086-5277-AB10-A63F9A905C93}" dt="2025-10-30T19:16:57.390" v="5225" actId="20577"/>
          <ac:spMkLst>
            <pc:docMk/>
            <pc:sldMk cId="3795876888" sldId="472"/>
            <ac:spMk id="2" creationId="{4937AE6F-7154-45A2-1C38-0CEC82AA23A8}"/>
          </ac:spMkLst>
        </pc:spChg>
      </pc:sldChg>
      <pc:sldChg chg="addSp modSp new mod modAnim">
        <pc:chgData name="Josh Hug" userId="e2159f7335c131c2" providerId="LiveId" clId="{0EDB6E27-9086-5277-AB10-A63F9A905C93}" dt="2025-10-30T19:21:21.545" v="5759" actId="14100"/>
        <pc:sldMkLst>
          <pc:docMk/>
          <pc:sldMk cId="1412328316" sldId="473"/>
        </pc:sldMkLst>
        <pc:spChg chg="mod">
          <ac:chgData name="Josh Hug" userId="e2159f7335c131c2" providerId="LiveId" clId="{0EDB6E27-9086-5277-AB10-A63F9A905C93}" dt="2025-10-30T19:18:13.524" v="5487" actId="20577"/>
          <ac:spMkLst>
            <pc:docMk/>
            <pc:sldMk cId="1412328316" sldId="473"/>
            <ac:spMk id="2" creationId="{A89AAA67-C88A-D3F6-B973-BC3602084F9E}"/>
          </ac:spMkLst>
        </pc:spChg>
        <pc:spChg chg="mod">
          <ac:chgData name="Josh Hug" userId="e2159f7335c131c2" providerId="LiveId" clId="{0EDB6E27-9086-5277-AB10-A63F9A905C93}" dt="2025-10-30T19:21:19.184" v="5758" actId="20577"/>
          <ac:spMkLst>
            <pc:docMk/>
            <pc:sldMk cId="1412328316" sldId="473"/>
            <ac:spMk id="3" creationId="{E8873625-7C05-F5CA-2A3A-DFA6FE340473}"/>
          </ac:spMkLst>
        </pc:spChg>
        <pc:picChg chg="add mod">
          <ac:chgData name="Josh Hug" userId="e2159f7335c131c2" providerId="LiveId" clId="{0EDB6E27-9086-5277-AB10-A63F9A905C93}" dt="2025-10-30T19:21:21.545" v="5759" actId="14100"/>
          <ac:picMkLst>
            <pc:docMk/>
            <pc:sldMk cId="1412328316" sldId="473"/>
            <ac:picMk id="4" creationId="{442C574C-AC1B-3BB8-5BD5-19AEDA9E152C}"/>
          </ac:picMkLst>
        </pc:picChg>
      </pc:sldChg>
      <pc:sldChg chg="addSp modSp add mod modAnim">
        <pc:chgData name="Josh Hug" userId="e2159f7335c131c2" providerId="LiveId" clId="{0EDB6E27-9086-5277-AB10-A63F9A905C93}" dt="2025-10-30T19:20:56.246" v="5733" actId="1076"/>
        <pc:sldMkLst>
          <pc:docMk/>
          <pc:sldMk cId="1069804398" sldId="474"/>
        </pc:sldMkLst>
        <pc:spChg chg="mod">
          <ac:chgData name="Josh Hug" userId="e2159f7335c131c2" providerId="LiveId" clId="{0EDB6E27-9086-5277-AB10-A63F9A905C93}" dt="2025-10-30T19:19:42.202" v="5688" actId="20577"/>
          <ac:spMkLst>
            <pc:docMk/>
            <pc:sldMk cId="1069804398" sldId="474"/>
            <ac:spMk id="3" creationId="{7A8F547A-1956-F478-276F-342DB9C0BECD}"/>
          </ac:spMkLst>
        </pc:spChg>
        <pc:spChg chg="mod">
          <ac:chgData name="Josh Hug" userId="e2159f7335c131c2" providerId="LiveId" clId="{0EDB6E27-9086-5277-AB10-A63F9A905C93}" dt="2025-10-30T19:19:47.287" v="5689" actId="1076"/>
          <ac:spMkLst>
            <pc:docMk/>
            <pc:sldMk cId="1069804398" sldId="474"/>
            <ac:spMk id="5" creationId="{D4C7B546-90E9-37F6-A478-82928B9EC716}"/>
          </ac:spMkLst>
        </pc:spChg>
        <pc:spChg chg="mod">
          <ac:chgData name="Josh Hug" userId="e2159f7335c131c2" providerId="LiveId" clId="{0EDB6E27-9086-5277-AB10-A63F9A905C93}" dt="2025-10-30T19:19:49.346" v="5690" actId="1076"/>
          <ac:spMkLst>
            <pc:docMk/>
            <pc:sldMk cId="1069804398" sldId="474"/>
            <ac:spMk id="6" creationId="{7ED7B3E8-F187-3D5A-5CB6-1EF913DBBB12}"/>
          </ac:spMkLst>
        </pc:spChg>
        <pc:spChg chg="add mod">
          <ac:chgData name="Josh Hug" userId="e2159f7335c131c2" providerId="LiveId" clId="{0EDB6E27-9086-5277-AB10-A63F9A905C93}" dt="2025-10-30T19:20:56.246" v="5733" actId="1076"/>
          <ac:spMkLst>
            <pc:docMk/>
            <pc:sldMk cId="1069804398" sldId="474"/>
            <ac:spMk id="7" creationId="{F14F5C68-0A16-0779-8E8B-AD9CF3BD353A}"/>
          </ac:spMkLst>
        </pc:spChg>
        <pc:picChg chg="add mod">
          <ac:chgData name="Josh Hug" userId="e2159f7335c131c2" providerId="LiveId" clId="{0EDB6E27-9086-5277-AB10-A63F9A905C93}" dt="2025-10-30T19:20:49.716" v="5731" actId="1076"/>
          <ac:picMkLst>
            <pc:docMk/>
            <pc:sldMk cId="1069804398" sldId="474"/>
            <ac:picMk id="4" creationId="{EEABC545-5DF9-6055-8CAA-106D0E9AE1AF}"/>
          </ac:picMkLst>
        </pc:picChg>
      </pc:sldChg>
      <pc:sldChg chg="modSp del mod">
        <pc:chgData name="Josh Hug" userId="e2159f7335c131c2" providerId="LiveId" clId="{0EDB6E27-9086-5277-AB10-A63F9A905C93}" dt="2025-10-31T01:20:35.293" v="6313" actId="2696"/>
        <pc:sldMkLst>
          <pc:docMk/>
          <pc:sldMk cId="3458029642" sldId="475"/>
        </pc:sldMkLst>
        <pc:spChg chg="mod">
          <ac:chgData name="Josh Hug" userId="e2159f7335c131c2" providerId="LiveId" clId="{0EDB6E27-9086-5277-AB10-A63F9A905C93}" dt="2025-10-31T01:07:27.121" v="6185"/>
          <ac:spMkLst>
            <pc:docMk/>
            <pc:sldMk cId="3458029642" sldId="475"/>
            <ac:spMk id="3" creationId="{147D5379-E89E-A4DF-F8B1-14D741D77A92}"/>
          </ac:spMkLst>
        </pc:spChg>
      </pc:sldChg>
      <pc:sldChg chg="addSp delSp modSp mod">
        <pc:chgData name="Josh Hug" userId="e2159f7335c131c2" providerId="LiveId" clId="{0EDB6E27-9086-5277-AB10-A63F9A905C93}" dt="2025-10-30T22:40:42.301" v="5793" actId="20577"/>
        <pc:sldMkLst>
          <pc:docMk/>
          <pc:sldMk cId="3059314985" sldId="476"/>
        </pc:sldMkLst>
        <pc:spChg chg="add del">
          <ac:chgData name="Josh Hug" userId="e2159f7335c131c2" providerId="LiveId" clId="{0EDB6E27-9086-5277-AB10-A63F9A905C93}" dt="2025-10-30T22:40:24.828" v="5770" actId="478"/>
          <ac:spMkLst>
            <pc:docMk/>
            <pc:sldMk cId="3059314985" sldId="476"/>
            <ac:spMk id="3" creationId="{7C615140-004E-18E5-8AB8-A9F9897C9757}"/>
          </ac:spMkLst>
        </pc:spChg>
        <pc:spChg chg="add del">
          <ac:chgData name="Josh Hug" userId="e2159f7335c131c2" providerId="LiveId" clId="{0EDB6E27-9086-5277-AB10-A63F9A905C93}" dt="2025-10-30T22:40:26.337" v="5771" actId="478"/>
          <ac:spMkLst>
            <pc:docMk/>
            <pc:sldMk cId="3059314985" sldId="476"/>
            <ac:spMk id="4" creationId="{5706A5BC-E259-A63D-9BFE-E9651A9F23AF}"/>
          </ac:spMkLst>
        </pc:spChg>
        <pc:spChg chg="add del mod">
          <ac:chgData name="Josh Hug" userId="e2159f7335c131c2" providerId="LiveId" clId="{0EDB6E27-9086-5277-AB10-A63F9A905C93}" dt="2025-10-30T22:40:21.671" v="5768" actId="478"/>
          <ac:spMkLst>
            <pc:docMk/>
            <pc:sldMk cId="3059314985" sldId="476"/>
            <ac:spMk id="6" creationId="{931CC3EA-A9F1-5F88-D243-C29F93A32967}"/>
          </ac:spMkLst>
        </pc:spChg>
        <pc:spChg chg="add del mod">
          <ac:chgData name="Josh Hug" userId="e2159f7335c131c2" providerId="LiveId" clId="{0EDB6E27-9086-5277-AB10-A63F9A905C93}" dt="2025-10-30T22:40:24.828" v="5770" actId="478"/>
          <ac:spMkLst>
            <pc:docMk/>
            <pc:sldMk cId="3059314985" sldId="476"/>
            <ac:spMk id="8" creationId="{20EB7FA4-6381-EA7A-3714-0C97550DF366}"/>
          </ac:spMkLst>
        </pc:spChg>
        <pc:spChg chg="add mod">
          <ac:chgData name="Josh Hug" userId="e2159f7335c131c2" providerId="LiveId" clId="{0EDB6E27-9086-5277-AB10-A63F9A905C93}" dt="2025-10-30T22:40:42.301" v="5793" actId="20577"/>
          <ac:spMkLst>
            <pc:docMk/>
            <pc:sldMk cId="3059314985" sldId="476"/>
            <ac:spMk id="10" creationId="{61AFAB90-B58F-82C8-191A-A1BD60EAF213}"/>
          </ac:spMkLst>
        </pc:spChg>
        <pc:picChg chg="add mod">
          <ac:chgData name="Josh Hug" userId="e2159f7335c131c2" providerId="LiveId" clId="{0EDB6E27-9086-5277-AB10-A63F9A905C93}" dt="2025-10-30T22:40:35.951" v="5773" actId="1076"/>
          <ac:picMkLst>
            <pc:docMk/>
            <pc:sldMk cId="3059314985" sldId="476"/>
            <ac:picMk id="9" creationId="{7795C043-C4F6-BD91-3F12-46ACDADC0AE4}"/>
          </ac:picMkLst>
        </pc:picChg>
      </pc:sldChg>
      <pc:sldChg chg="modSp add del mod modShow">
        <pc:chgData name="Josh Hug" userId="e2159f7335c131c2" providerId="LiveId" clId="{0EDB6E27-9086-5277-AB10-A63F9A905C93}" dt="2025-10-31T01:20:35.293" v="6313" actId="2696"/>
        <pc:sldMkLst>
          <pc:docMk/>
          <pc:sldMk cId="1142922067" sldId="477"/>
        </pc:sldMkLst>
        <pc:spChg chg="mod">
          <ac:chgData name="Josh Hug" userId="e2159f7335c131c2" providerId="LiveId" clId="{0EDB6E27-9086-5277-AB10-A63F9A905C93}" dt="2025-10-31T00:09:09.994" v="5871" actId="1076"/>
          <ac:spMkLst>
            <pc:docMk/>
            <pc:sldMk cId="1142922067" sldId="477"/>
            <ac:spMk id="5" creationId="{0BDF8CA1-B5E4-8185-9DBA-756DDD805F5A}"/>
          </ac:spMkLst>
        </pc:spChg>
      </pc:sldChg>
      <pc:sldChg chg="modSp add del mod modAnim">
        <pc:chgData name="Josh Hug" userId="e2159f7335c131c2" providerId="LiveId" clId="{0EDB6E27-9086-5277-AB10-A63F9A905C93}" dt="2025-10-31T01:20:35.293" v="6313" actId="2696"/>
        <pc:sldMkLst>
          <pc:docMk/>
          <pc:sldMk cId="3171150740" sldId="478"/>
        </pc:sldMkLst>
        <pc:spChg chg="mod">
          <ac:chgData name="Josh Hug" userId="e2159f7335c131c2" providerId="LiveId" clId="{0EDB6E27-9086-5277-AB10-A63F9A905C93}" dt="2025-10-31T00:10:14.626" v="5938" actId="20577"/>
          <ac:spMkLst>
            <pc:docMk/>
            <pc:sldMk cId="3171150740" sldId="478"/>
            <ac:spMk id="3" creationId="{C4E87F83-7CF1-9FF8-A786-7CCE3C16BF9B}"/>
          </ac:spMkLst>
        </pc:spChg>
        <pc:spChg chg="mod">
          <ac:chgData name="Josh Hug" userId="e2159f7335c131c2" providerId="LiveId" clId="{0EDB6E27-9086-5277-AB10-A63F9A905C93}" dt="2025-10-31T00:09:42.750" v="5882" actId="1076"/>
          <ac:spMkLst>
            <pc:docMk/>
            <pc:sldMk cId="3171150740" sldId="478"/>
            <ac:spMk id="5" creationId="{62DAA479-D502-0402-CE67-47DBB97138DF}"/>
          </ac:spMkLst>
        </pc:spChg>
      </pc:sldChg>
      <pc:sldChg chg="add del setBg">
        <pc:chgData name="Josh Hug" userId="e2159f7335c131c2" providerId="LiveId" clId="{0EDB6E27-9086-5277-AB10-A63F9A905C93}" dt="2025-10-31T01:20:35.293" v="6313" actId="2696"/>
        <pc:sldMkLst>
          <pc:docMk/>
          <pc:sldMk cId="1124316112" sldId="479"/>
        </pc:sldMkLst>
      </pc:sldChg>
      <pc:sldChg chg="modSp add del mod setBg">
        <pc:chgData name="Josh Hug" userId="e2159f7335c131c2" providerId="LiveId" clId="{0EDB6E27-9086-5277-AB10-A63F9A905C93}" dt="2025-10-31T01:20:35.293" v="6313" actId="2696"/>
        <pc:sldMkLst>
          <pc:docMk/>
          <pc:sldMk cId="1577128506" sldId="480"/>
        </pc:sldMkLst>
        <pc:spChg chg="mod">
          <ac:chgData name="Josh Hug" userId="e2159f7335c131c2" providerId="LiveId" clId="{0EDB6E27-9086-5277-AB10-A63F9A905C93}" dt="2025-10-31T01:07:53.454" v="6218" actId="20577"/>
          <ac:spMkLst>
            <pc:docMk/>
            <pc:sldMk cId="1577128506" sldId="480"/>
            <ac:spMk id="3" creationId="{A7B414AE-7DA8-42CC-9CD4-7768231BEF42}"/>
          </ac:spMkLst>
        </pc:spChg>
      </pc:sldChg>
      <pc:sldChg chg="modSp add del">
        <pc:chgData name="Josh Hug" userId="e2159f7335c131c2" providerId="LiveId" clId="{0EDB6E27-9086-5277-AB10-A63F9A905C93}" dt="2025-10-31T01:20:35.293" v="6313" actId="2696"/>
        <pc:sldMkLst>
          <pc:docMk/>
          <pc:sldMk cId="3795808849" sldId="481"/>
        </pc:sldMkLst>
        <pc:spChg chg="mod">
          <ac:chgData name="Josh Hug" userId="e2159f7335c131c2" providerId="LiveId" clId="{0EDB6E27-9086-5277-AB10-A63F9A905C93}" dt="2025-10-31T01:06:48.155" v="6175" actId="20577"/>
          <ac:spMkLst>
            <pc:docMk/>
            <pc:sldMk cId="3795808849" sldId="481"/>
            <ac:spMk id="3" creationId="{D7907D33-D68E-909F-49C6-B7A98B3ABBFE}"/>
          </ac:spMkLst>
        </pc:spChg>
      </pc:sldChg>
      <pc:sldChg chg="modSp add del mod setBg">
        <pc:chgData name="Josh Hug" userId="e2159f7335c131c2" providerId="LiveId" clId="{0EDB6E27-9086-5277-AB10-A63F9A905C93}" dt="2025-10-31T01:20:35.293" v="6313" actId="2696"/>
        <pc:sldMkLst>
          <pc:docMk/>
          <pc:sldMk cId="4045994190" sldId="482"/>
        </pc:sldMkLst>
        <pc:spChg chg="mod">
          <ac:chgData name="Josh Hug" userId="e2159f7335c131c2" providerId="LiveId" clId="{0EDB6E27-9086-5277-AB10-A63F9A905C93}" dt="2025-10-31T01:14:11.496" v="6310" actId="20577"/>
          <ac:spMkLst>
            <pc:docMk/>
            <pc:sldMk cId="4045994190" sldId="482"/>
            <ac:spMk id="3" creationId="{5896E06E-52AA-B117-75FD-D2AEC23A373A}"/>
          </ac:spMkLst>
        </pc:spChg>
      </pc:sldChg>
      <pc:sldChg chg="add">
        <pc:chgData name="Josh Hug" userId="e2159f7335c131c2" providerId="LiveId" clId="{0EDB6E27-9086-5277-AB10-A63F9A905C93}" dt="2025-10-31T03:13:16.550" v="6315"/>
        <pc:sldMkLst>
          <pc:docMk/>
          <pc:sldMk cId="1542120594" sldId="483"/>
        </pc:sldMkLst>
      </pc:sldChg>
      <pc:sldChg chg="new del">
        <pc:chgData name="Josh Hug" userId="e2159f7335c131c2" providerId="LiveId" clId="{0EDB6E27-9086-5277-AB10-A63F9A905C93}" dt="2025-10-31T01:20:39.324" v="6314" actId="2696"/>
        <pc:sldMkLst>
          <pc:docMk/>
          <pc:sldMk cId="3133030055" sldId="483"/>
        </pc:sldMkLst>
      </pc:sldChg>
      <pc:sldChg chg="add">
        <pc:chgData name="Josh Hug" userId="e2159f7335c131c2" providerId="LiveId" clId="{0EDB6E27-9086-5277-AB10-A63F9A905C93}" dt="2025-10-31T01:20:22.707" v="6312"/>
        <pc:sldMkLst>
          <pc:docMk/>
          <pc:sldMk cId="1635254829" sldId="484"/>
        </pc:sldMkLst>
      </pc:sldChg>
      <pc:sldChg chg="add">
        <pc:chgData name="Josh Hug" userId="e2159f7335c131c2" providerId="LiveId" clId="{0EDB6E27-9086-5277-AB10-A63F9A905C93}" dt="2025-10-31T01:20:22.707" v="6312"/>
        <pc:sldMkLst>
          <pc:docMk/>
          <pc:sldMk cId="3555066187" sldId="485"/>
        </pc:sldMkLst>
      </pc:sldChg>
      <pc:sldChg chg="add">
        <pc:chgData name="Josh Hug" userId="e2159f7335c131c2" providerId="LiveId" clId="{0EDB6E27-9086-5277-AB10-A63F9A905C93}" dt="2025-10-31T01:20:22.707" v="6312"/>
        <pc:sldMkLst>
          <pc:docMk/>
          <pc:sldMk cId="3626592868" sldId="486"/>
        </pc:sldMkLst>
      </pc:sldChg>
      <pc:sldChg chg="add del ord">
        <pc:chgData name="Josh Hug" userId="e2159f7335c131c2" providerId="LiveId" clId="{0EDB6E27-9086-5277-AB10-A63F9A905C93}" dt="2025-10-31T03:13:34.304" v="6317" actId="2696"/>
        <pc:sldMkLst>
          <pc:docMk/>
          <pc:sldMk cId="3557082372" sldId="487"/>
        </pc:sldMkLst>
      </pc:sldChg>
      <pc:sldChg chg="add del setBg">
        <pc:chgData name="Josh Hug" userId="e2159f7335c131c2" providerId="LiveId" clId="{0EDB6E27-9086-5277-AB10-A63F9A905C93}" dt="2025-10-31T03:13:40.704" v="6318" actId="2696"/>
        <pc:sldMkLst>
          <pc:docMk/>
          <pc:sldMk cId="933550851" sldId="488"/>
        </pc:sldMkLst>
      </pc:sldChg>
      <pc:sldChg chg="add del">
        <pc:chgData name="Josh Hug" userId="e2159f7335c131c2" providerId="LiveId" clId="{0EDB6E27-9086-5277-AB10-A63F9A905C93}" dt="2025-10-31T03:13:41.150" v="6319" actId="2696"/>
        <pc:sldMkLst>
          <pc:docMk/>
          <pc:sldMk cId="3890549228" sldId="489"/>
        </pc:sldMkLst>
      </pc:sldChg>
      <pc:sldChg chg="add del">
        <pc:chgData name="Josh Hug" userId="e2159f7335c131c2" providerId="LiveId" clId="{0EDB6E27-9086-5277-AB10-A63F9A905C93}" dt="2025-10-31T03:13:42.383" v="6320" actId="2696"/>
        <pc:sldMkLst>
          <pc:docMk/>
          <pc:sldMk cId="2341707660" sldId="490"/>
        </pc:sldMkLst>
      </pc:sldChg>
      <pc:sldChg chg="add del">
        <pc:chgData name="Josh Hug" userId="e2159f7335c131c2" providerId="LiveId" clId="{0EDB6E27-9086-5277-AB10-A63F9A905C93}" dt="2025-10-31T03:13:43.241" v="6321" actId="2696"/>
        <pc:sldMkLst>
          <pc:docMk/>
          <pc:sldMk cId="4017111116" sldId="491"/>
        </pc:sldMkLst>
      </pc:sldChg>
      <pc:sldChg chg="add del">
        <pc:chgData name="Josh Hug" userId="e2159f7335c131c2" providerId="LiveId" clId="{0EDB6E27-9086-5277-AB10-A63F9A905C93}" dt="2025-10-31T03:13:44.229" v="6322" actId="2696"/>
        <pc:sldMkLst>
          <pc:docMk/>
          <pc:sldMk cId="1783027178" sldId="492"/>
        </pc:sldMkLst>
      </pc:sldChg>
      <pc:sldChg chg="add del">
        <pc:chgData name="Josh Hug" userId="e2159f7335c131c2" providerId="LiveId" clId="{0EDB6E27-9086-5277-AB10-A63F9A905C93}" dt="2025-10-31T03:13:46.719" v="6323" actId="2696"/>
        <pc:sldMkLst>
          <pc:docMk/>
          <pc:sldMk cId="1057606778" sldId="493"/>
        </pc:sldMkLst>
      </pc:sldChg>
      <pc:sldChg chg="add">
        <pc:chgData name="Josh Hug" userId="e2159f7335c131c2" providerId="LiveId" clId="{0EDB6E27-9086-5277-AB10-A63F9A905C93}" dt="2025-10-31T01:20:22.707" v="6312"/>
        <pc:sldMkLst>
          <pc:docMk/>
          <pc:sldMk cId="2414931309" sldId="494"/>
        </pc:sldMkLst>
      </pc:sldChg>
      <pc:sldChg chg="modSp add mod setBg">
        <pc:chgData name="Josh Hug" userId="e2159f7335c131c2" providerId="LiveId" clId="{0EDB6E27-9086-5277-AB10-A63F9A905C93}" dt="2025-10-31T03:41:21.556" v="6420"/>
        <pc:sldMkLst>
          <pc:docMk/>
          <pc:sldMk cId="3763019606" sldId="495"/>
        </pc:sldMkLst>
        <pc:spChg chg="mod">
          <ac:chgData name="Josh Hug" userId="e2159f7335c131c2" providerId="LiveId" clId="{0EDB6E27-9086-5277-AB10-A63F9A905C93}" dt="2025-10-31T03:41:11.365" v="6419" actId="20577"/>
          <ac:spMkLst>
            <pc:docMk/>
            <pc:sldMk cId="3763019606" sldId="495"/>
            <ac:spMk id="3" creationId="{E9409D2A-6FFC-FFAA-CF1A-DCD72CEB9024}"/>
          </ac:spMkLst>
        </pc:spChg>
      </pc:sldChg>
      <pc:sldChg chg="add setBg">
        <pc:chgData name="Josh Hug" userId="e2159f7335c131c2" providerId="LiveId" clId="{0EDB6E27-9086-5277-AB10-A63F9A905C93}" dt="2025-10-31T03:41:30.506" v="6421"/>
        <pc:sldMkLst>
          <pc:docMk/>
          <pc:sldMk cId="2908052398" sldId="496"/>
        </pc:sldMkLst>
      </pc:sldChg>
      <pc:sldChg chg="add setBg">
        <pc:chgData name="Josh Hug" userId="e2159f7335c131c2" providerId="LiveId" clId="{0EDB6E27-9086-5277-AB10-A63F9A905C93}" dt="2025-10-31T03:41:30.506" v="6421"/>
        <pc:sldMkLst>
          <pc:docMk/>
          <pc:sldMk cId="1319039547" sldId="497"/>
        </pc:sldMkLst>
      </pc:sldChg>
      <pc:sldChg chg="modSp add setBg">
        <pc:chgData name="Josh Hug" userId="e2159f7335c131c2" providerId="LiveId" clId="{0EDB6E27-9086-5277-AB10-A63F9A905C93}" dt="2025-10-31T03:41:30.506" v="6421"/>
        <pc:sldMkLst>
          <pc:docMk/>
          <pc:sldMk cId="1428119433" sldId="498"/>
        </pc:sldMkLst>
        <pc:spChg chg="mod">
          <ac:chgData name="Josh Hug" userId="e2159f7335c131c2" providerId="LiveId" clId="{0EDB6E27-9086-5277-AB10-A63F9A905C93}" dt="2025-10-31T03:22:05.365" v="6331" actId="20577"/>
          <ac:spMkLst>
            <pc:docMk/>
            <pc:sldMk cId="1428119433" sldId="498"/>
            <ac:spMk id="3" creationId="{79D87F70-EFDF-CAA3-4390-A13F9F4D844F}"/>
          </ac:spMkLst>
        </pc:spChg>
      </pc:sldChg>
      <pc:sldChg chg="modSp add setBg">
        <pc:chgData name="Josh Hug" userId="e2159f7335c131c2" providerId="LiveId" clId="{0EDB6E27-9086-5277-AB10-A63F9A905C93}" dt="2025-10-31T03:41:30.506" v="6421"/>
        <pc:sldMkLst>
          <pc:docMk/>
          <pc:sldMk cId="1743269434" sldId="499"/>
        </pc:sldMkLst>
        <pc:spChg chg="mod">
          <ac:chgData name="Josh Hug" userId="e2159f7335c131c2" providerId="LiveId" clId="{0EDB6E27-9086-5277-AB10-A63F9A905C93}" dt="2025-10-31T03:15:57.492" v="6327" actId="5793"/>
          <ac:spMkLst>
            <pc:docMk/>
            <pc:sldMk cId="1743269434" sldId="499"/>
            <ac:spMk id="3" creationId="{88D6A1C5-9493-8BAE-5179-7BF0B96D99BB}"/>
          </ac:spMkLst>
        </pc:spChg>
      </pc:sldChg>
      <pc:sldChg chg="modSp add setBg">
        <pc:chgData name="Josh Hug" userId="e2159f7335c131c2" providerId="LiveId" clId="{0EDB6E27-9086-5277-AB10-A63F9A905C93}" dt="2025-10-31T03:41:30.506" v="6421"/>
        <pc:sldMkLst>
          <pc:docMk/>
          <pc:sldMk cId="2699787060" sldId="500"/>
        </pc:sldMkLst>
        <pc:spChg chg="mod">
          <ac:chgData name="Josh Hug" userId="e2159f7335c131c2" providerId="LiveId" clId="{0EDB6E27-9086-5277-AB10-A63F9A905C93}" dt="2025-10-31T03:15:55.634" v="6326" actId="5793"/>
          <ac:spMkLst>
            <pc:docMk/>
            <pc:sldMk cId="2699787060" sldId="500"/>
            <ac:spMk id="3" creationId="{CF88271A-6C2E-EEBF-2B64-C1906F66655E}"/>
          </ac:spMkLst>
        </pc:spChg>
      </pc:sldChg>
      <pc:sldChg chg="modSp add mod setBg">
        <pc:chgData name="Josh Hug" userId="e2159f7335c131c2" providerId="LiveId" clId="{0EDB6E27-9086-5277-AB10-A63F9A905C93}" dt="2025-10-31T03:41:30.506" v="6421"/>
        <pc:sldMkLst>
          <pc:docMk/>
          <pc:sldMk cId="3016060844" sldId="501"/>
        </pc:sldMkLst>
        <pc:spChg chg="mod">
          <ac:chgData name="Josh Hug" userId="e2159f7335c131c2" providerId="LiveId" clId="{0EDB6E27-9086-5277-AB10-A63F9A905C93}" dt="2025-10-31T03:15:51.224" v="6325" actId="5793"/>
          <ac:spMkLst>
            <pc:docMk/>
            <pc:sldMk cId="3016060844" sldId="501"/>
            <ac:spMk id="3" creationId="{1FE55A06-E340-BEEA-CEC6-40B6B74FA095}"/>
          </ac:spMkLst>
        </pc:spChg>
      </pc:sldChg>
      <pc:sldChg chg="modSp add mod setBg">
        <pc:chgData name="Josh Hug" userId="e2159f7335c131c2" providerId="LiveId" clId="{0EDB6E27-9086-5277-AB10-A63F9A905C93}" dt="2025-10-31T03:41:30.506" v="6421"/>
        <pc:sldMkLst>
          <pc:docMk/>
          <pc:sldMk cId="1354701768" sldId="502"/>
        </pc:sldMkLst>
        <pc:spChg chg="mod">
          <ac:chgData name="Josh Hug" userId="e2159f7335c131c2" providerId="LiveId" clId="{0EDB6E27-9086-5277-AB10-A63F9A905C93}" dt="2025-10-31T03:16:02.864" v="6329" actId="5793"/>
          <ac:spMkLst>
            <pc:docMk/>
            <pc:sldMk cId="1354701768" sldId="502"/>
            <ac:spMk id="3" creationId="{7D3564A2-95D5-4772-62D4-8E2AD6317AAF}"/>
          </ac:spMkLst>
        </pc:spChg>
      </pc:sldChg>
    </pc:docChg>
  </pc:docChgLst>
  <pc:docChgLst>
    <pc:chgData name="Josh Hug" userId="e2159f7335c131c2" providerId="LiveId" clId="{138F76F6-BDFE-43E7-A070-24B46DF0227F}"/>
    <pc:docChg chg="undo custSel addSld delSld modSld">
      <pc:chgData name="Josh Hug" userId="e2159f7335c131c2" providerId="LiveId" clId="{138F76F6-BDFE-43E7-A070-24B46DF0227F}" dt="2025-10-30T22:24:46.273" v="1420" actId="47"/>
      <pc:docMkLst>
        <pc:docMk/>
      </pc:docMkLst>
      <pc:sldChg chg="modSp mod">
        <pc:chgData name="Josh Hug" userId="e2159f7335c131c2" providerId="LiveId" clId="{138F76F6-BDFE-43E7-A070-24B46DF0227F}" dt="2025-10-30T22:00:07.737" v="638" actId="207"/>
        <pc:sldMkLst>
          <pc:docMk/>
          <pc:sldMk cId="1068953896" sldId="256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1068953896" sldId="256"/>
            <ac:spMk id="3" creationId="{61162DA6-72E0-E090-11C0-35CD0E5F84E7}"/>
          </ac:spMkLst>
        </pc:spChg>
        <pc:spChg chg="mod">
          <ac:chgData name="Josh Hug" userId="e2159f7335c131c2" providerId="LiveId" clId="{138F76F6-BDFE-43E7-A070-24B46DF0227F}" dt="2025-10-30T22:00:07.737" v="638" actId="207"/>
          <ac:spMkLst>
            <pc:docMk/>
            <pc:sldMk cId="1068953896" sldId="256"/>
            <ac:spMk id="6" creationId="{00F97430-19D8-148D-FFD3-C6AC3D82402B}"/>
          </ac:spMkLst>
        </pc:spChg>
      </pc:sldChg>
      <pc:sldChg chg="modSp">
        <pc:chgData name="Josh Hug" userId="e2159f7335c131c2" providerId="LiveId" clId="{138F76F6-BDFE-43E7-A070-24B46DF0227F}" dt="2025-10-30T22:22:48.426" v="1357"/>
        <pc:sldMkLst>
          <pc:docMk/>
          <pc:sldMk cId="995682559" sldId="288"/>
        </pc:sldMkLst>
        <pc:spChg chg="mod">
          <ac:chgData name="Josh Hug" userId="e2159f7335c131c2" providerId="LiveId" clId="{138F76F6-BDFE-43E7-A070-24B46DF0227F}" dt="2025-10-30T22:22:48.426" v="1357"/>
          <ac:spMkLst>
            <pc:docMk/>
            <pc:sldMk cId="995682559" sldId="288"/>
            <ac:spMk id="3" creationId="{6BBE4229-67B8-4EE3-8278-F9272FAC656B}"/>
          </ac:spMkLst>
        </pc:spChg>
      </pc:sldChg>
      <pc:sldChg chg="modSp mod">
        <pc:chgData name="Josh Hug" userId="e2159f7335c131c2" providerId="LiveId" clId="{138F76F6-BDFE-43E7-A070-24B46DF0227F}" dt="2025-10-30T22:01:17.797" v="667" actId="1076"/>
        <pc:sldMkLst>
          <pc:docMk/>
          <pc:sldMk cId="2061348269" sldId="370"/>
        </pc:sldMkLst>
        <pc:spChg chg="mod">
          <ac:chgData name="Josh Hug" userId="e2159f7335c131c2" providerId="LiveId" clId="{138F76F6-BDFE-43E7-A070-24B46DF0227F}" dt="2025-10-30T22:01:08.402" v="666" actId="20577"/>
          <ac:spMkLst>
            <pc:docMk/>
            <pc:sldMk cId="2061348269" sldId="370"/>
            <ac:spMk id="3" creationId="{17E87AC2-51B2-BF2E-7204-528242B145A1}"/>
          </ac:spMkLst>
        </pc:spChg>
        <pc:spChg chg="mod">
          <ac:chgData name="Josh Hug" userId="e2159f7335c131c2" providerId="LiveId" clId="{138F76F6-BDFE-43E7-A070-24B46DF0227F}" dt="2025-10-30T22:01:17.797" v="667" actId="1076"/>
          <ac:spMkLst>
            <pc:docMk/>
            <pc:sldMk cId="2061348269" sldId="370"/>
            <ac:spMk id="7" creationId="{04CF9F45-E67A-1CD5-22C2-F2183269E329}"/>
          </ac:spMkLst>
        </pc:spChg>
        <pc:spChg chg="mod">
          <ac:chgData name="Josh Hug" userId="e2159f7335c131c2" providerId="LiveId" clId="{138F76F6-BDFE-43E7-A070-24B46DF0227F}" dt="2025-10-30T22:01:17.797" v="667" actId="1076"/>
          <ac:spMkLst>
            <pc:docMk/>
            <pc:sldMk cId="2061348269" sldId="370"/>
            <ac:spMk id="9" creationId="{D7953EDE-EDB6-7D6B-FB48-E1232807038E}"/>
          </ac:spMkLst>
        </pc:spChg>
        <pc:cxnChg chg="mod">
          <ac:chgData name="Josh Hug" userId="e2159f7335c131c2" providerId="LiveId" clId="{138F76F6-BDFE-43E7-A070-24B46DF0227F}" dt="2025-10-30T22:01:17.797" v="667" actId="1076"/>
          <ac:cxnSpMkLst>
            <pc:docMk/>
            <pc:sldMk cId="2061348269" sldId="370"/>
            <ac:cxnSpMk id="8" creationId="{8F6871F5-6632-E136-E86E-DC137C9DD299}"/>
          </ac:cxnSpMkLst>
        </pc:cxnChg>
        <pc:cxnChg chg="mod">
          <ac:chgData name="Josh Hug" userId="e2159f7335c131c2" providerId="LiveId" clId="{138F76F6-BDFE-43E7-A070-24B46DF0227F}" dt="2025-10-30T22:01:17.797" v="667" actId="1076"/>
          <ac:cxnSpMkLst>
            <pc:docMk/>
            <pc:sldMk cId="2061348269" sldId="370"/>
            <ac:cxnSpMk id="10" creationId="{3DA49790-5F03-C496-342B-8A8490438BCB}"/>
          </ac:cxnSpMkLst>
        </pc:cxnChg>
      </pc:sldChg>
      <pc:sldChg chg="modSp">
        <pc:chgData name="Josh Hug" userId="e2159f7335c131c2" providerId="LiveId" clId="{138F76F6-BDFE-43E7-A070-24B46DF0227F}" dt="2025-10-30T22:08:30.228" v="989" actId="20577"/>
        <pc:sldMkLst>
          <pc:docMk/>
          <pc:sldMk cId="2857112636" sldId="392"/>
        </pc:sldMkLst>
        <pc:spChg chg="mod">
          <ac:chgData name="Josh Hug" userId="e2159f7335c131c2" providerId="LiveId" clId="{138F76F6-BDFE-43E7-A070-24B46DF0227F}" dt="2025-10-30T22:08:30.228" v="989" actId="20577"/>
          <ac:spMkLst>
            <pc:docMk/>
            <pc:sldMk cId="2857112636" sldId="392"/>
            <ac:spMk id="3" creationId="{AC5C558D-B621-5D3D-5542-A818784936B1}"/>
          </ac:spMkLst>
        </pc:spChg>
      </pc:sldChg>
      <pc:sldChg chg="modSp mod">
        <pc:chgData name="Josh Hug" userId="e2159f7335c131c2" providerId="LiveId" clId="{138F76F6-BDFE-43E7-A070-24B46DF0227F}" dt="2025-10-30T22:08:37.955" v="993" actId="20577"/>
        <pc:sldMkLst>
          <pc:docMk/>
          <pc:sldMk cId="4137293676" sldId="393"/>
        </pc:sldMkLst>
        <pc:spChg chg="mod">
          <ac:chgData name="Josh Hug" userId="e2159f7335c131c2" providerId="LiveId" clId="{138F76F6-BDFE-43E7-A070-24B46DF0227F}" dt="2025-10-30T22:08:37.955" v="993" actId="20577"/>
          <ac:spMkLst>
            <pc:docMk/>
            <pc:sldMk cId="4137293676" sldId="393"/>
            <ac:spMk id="3" creationId="{F9DD267D-8733-89D2-2D5A-EE448BE024A2}"/>
          </ac:spMkLst>
        </pc:spChg>
      </pc:sldChg>
      <pc:sldChg chg="modSp mod">
        <pc:chgData name="Josh Hug" userId="e2159f7335c131c2" providerId="LiveId" clId="{138F76F6-BDFE-43E7-A070-24B46DF0227F}" dt="2025-10-30T22:08:43.030" v="996" actId="20577"/>
        <pc:sldMkLst>
          <pc:docMk/>
          <pc:sldMk cId="3848575739" sldId="394"/>
        </pc:sldMkLst>
        <pc:spChg chg="mod">
          <ac:chgData name="Josh Hug" userId="e2159f7335c131c2" providerId="LiveId" clId="{138F76F6-BDFE-43E7-A070-24B46DF0227F}" dt="2025-10-30T22:08:43.030" v="996" actId="20577"/>
          <ac:spMkLst>
            <pc:docMk/>
            <pc:sldMk cId="3848575739" sldId="394"/>
            <ac:spMk id="3" creationId="{24090843-2768-309C-ED98-D01A2958D250}"/>
          </ac:spMkLst>
        </pc:spChg>
      </pc:sldChg>
      <pc:sldChg chg="modSp mod setBg">
        <pc:chgData name="Josh Hug" userId="e2159f7335c131c2" providerId="LiveId" clId="{138F76F6-BDFE-43E7-A070-24B46DF0227F}" dt="2025-10-30T22:13:38.440" v="1068" actId="20577"/>
        <pc:sldMkLst>
          <pc:docMk/>
          <pc:sldMk cId="4043281531" sldId="396"/>
        </pc:sldMkLst>
        <pc:spChg chg="mod">
          <ac:chgData name="Josh Hug" userId="e2159f7335c131c2" providerId="LiveId" clId="{138F76F6-BDFE-43E7-A070-24B46DF0227F}" dt="2025-10-30T22:13:38.440" v="1068" actId="20577"/>
          <ac:spMkLst>
            <pc:docMk/>
            <pc:sldMk cId="4043281531" sldId="396"/>
            <ac:spMk id="3" creationId="{584E1C55-CA52-9C0A-B6A2-3697CE3FB8CF}"/>
          </ac:spMkLst>
        </pc:spChg>
      </pc:sldChg>
      <pc:sldChg chg="modSp mod">
        <pc:chgData name="Josh Hug" userId="e2159f7335c131c2" providerId="LiveId" clId="{138F76F6-BDFE-43E7-A070-24B46DF0227F}" dt="2025-10-30T21:59:56.701" v="634" actId="207"/>
        <pc:sldMkLst>
          <pc:docMk/>
          <pc:sldMk cId="8925429" sldId="432"/>
        </pc:sldMkLst>
        <pc:spChg chg="mod">
          <ac:chgData name="Josh Hug" userId="e2159f7335c131c2" providerId="LiveId" clId="{138F76F6-BDFE-43E7-A070-24B46DF0227F}" dt="2025-10-30T21:59:51.008" v="631" actId="20577"/>
          <ac:spMkLst>
            <pc:docMk/>
            <pc:sldMk cId="8925429" sldId="432"/>
            <ac:spMk id="2" creationId="{B76F242B-07A9-6CE0-0DCF-EC9A18B1B231}"/>
          </ac:spMkLst>
        </pc:spChg>
        <pc:spChg chg="mod">
          <ac:chgData name="Josh Hug" userId="e2159f7335c131c2" providerId="LiveId" clId="{138F76F6-BDFE-43E7-A070-24B46DF0227F}" dt="2025-10-30T21:58:22.309" v="531"/>
          <ac:spMkLst>
            <pc:docMk/>
            <pc:sldMk cId="8925429" sldId="432"/>
            <ac:spMk id="3" creationId="{3C222824-97C1-DC6A-0493-0A9E39F66175}"/>
          </ac:spMkLst>
        </pc:spChg>
        <pc:spChg chg="mod">
          <ac:chgData name="Josh Hug" userId="e2159f7335c131c2" providerId="LiveId" clId="{138F76F6-BDFE-43E7-A070-24B46DF0227F}" dt="2025-10-30T21:59:56.701" v="634" actId="207"/>
          <ac:spMkLst>
            <pc:docMk/>
            <pc:sldMk cId="8925429" sldId="432"/>
            <ac:spMk id="6" creationId="{ED58EAEF-5448-89EE-7889-6D5BBD1FBBE6}"/>
          </ac:spMkLst>
        </pc:spChg>
      </pc:sldChg>
      <pc:sldChg chg="modSp mod">
        <pc:chgData name="Josh Hug" userId="e2159f7335c131c2" providerId="LiveId" clId="{138F76F6-BDFE-43E7-A070-24B46DF0227F}" dt="2025-10-30T21:59:37.088" v="562" actId="207"/>
        <pc:sldMkLst>
          <pc:docMk/>
          <pc:sldMk cId="257981587" sldId="434"/>
        </pc:sldMkLst>
        <pc:spChg chg="mod">
          <ac:chgData name="Josh Hug" userId="e2159f7335c131c2" providerId="LiveId" clId="{138F76F6-BDFE-43E7-A070-24B46DF0227F}" dt="2025-10-30T21:56:37.631" v="235" actId="27636"/>
          <ac:spMkLst>
            <pc:docMk/>
            <pc:sldMk cId="257981587" sldId="434"/>
            <ac:spMk id="2" creationId="{C8054F75-0AFF-443E-E51E-086A6AA4AC15}"/>
          </ac:spMkLst>
        </pc:spChg>
        <pc:spChg chg="mod">
          <ac:chgData name="Josh Hug" userId="e2159f7335c131c2" providerId="LiveId" clId="{138F76F6-BDFE-43E7-A070-24B46DF0227F}" dt="2025-10-30T21:58:22.309" v="531"/>
          <ac:spMkLst>
            <pc:docMk/>
            <pc:sldMk cId="257981587" sldId="434"/>
            <ac:spMk id="3" creationId="{3B931AA1-E25D-5110-8D6E-8C1F4882A9A2}"/>
          </ac:spMkLst>
        </pc:spChg>
        <pc:spChg chg="mod">
          <ac:chgData name="Josh Hug" userId="e2159f7335c131c2" providerId="LiveId" clId="{138F76F6-BDFE-43E7-A070-24B46DF0227F}" dt="2025-10-30T21:59:37.088" v="562" actId="207"/>
          <ac:spMkLst>
            <pc:docMk/>
            <pc:sldMk cId="257981587" sldId="434"/>
            <ac:spMk id="6" creationId="{8DF930F7-12F9-A8B3-314C-379CA7A7C30A}"/>
          </ac:spMkLst>
        </pc:spChg>
      </pc:sldChg>
      <pc:sldChg chg="modSp mod">
        <pc:chgData name="Josh Hug" userId="e2159f7335c131c2" providerId="LiveId" clId="{138F76F6-BDFE-43E7-A070-24B46DF0227F}" dt="2025-10-30T21:59:17.952" v="552" actId="113"/>
        <pc:sldMkLst>
          <pc:docMk/>
          <pc:sldMk cId="1861645302" sldId="435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1861645302" sldId="435"/>
            <ac:spMk id="3" creationId="{18984B34-CC15-722C-5A2B-DFE705E7A8F3}"/>
          </ac:spMkLst>
        </pc:spChg>
        <pc:spChg chg="mod">
          <ac:chgData name="Josh Hug" userId="e2159f7335c131c2" providerId="LiveId" clId="{138F76F6-BDFE-43E7-A070-24B46DF0227F}" dt="2025-10-30T21:59:17.952" v="552" actId="113"/>
          <ac:spMkLst>
            <pc:docMk/>
            <pc:sldMk cId="1861645302" sldId="435"/>
            <ac:spMk id="6" creationId="{39BCCFE7-64E0-EC1B-9B71-64456A13636E}"/>
          </ac:spMkLst>
        </pc:spChg>
      </pc:sldChg>
      <pc:sldChg chg="modSp mod">
        <pc:chgData name="Josh Hug" userId="e2159f7335c131c2" providerId="LiveId" clId="{138F76F6-BDFE-43E7-A070-24B46DF0227F}" dt="2025-10-30T21:59:22.345" v="554" actId="207"/>
        <pc:sldMkLst>
          <pc:docMk/>
          <pc:sldMk cId="4149835735" sldId="436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4149835735" sldId="436"/>
            <ac:spMk id="3" creationId="{B6F862FC-C61B-905F-96FB-7BF07AA80CB1}"/>
          </ac:spMkLst>
        </pc:spChg>
        <pc:spChg chg="mod">
          <ac:chgData name="Josh Hug" userId="e2159f7335c131c2" providerId="LiveId" clId="{138F76F6-BDFE-43E7-A070-24B46DF0227F}" dt="2025-10-30T21:59:22.345" v="554" actId="207"/>
          <ac:spMkLst>
            <pc:docMk/>
            <pc:sldMk cId="4149835735" sldId="436"/>
            <ac:spMk id="6" creationId="{425E8128-042B-FE4C-B079-940F7ED0FAFC}"/>
          </ac:spMkLst>
        </pc:spChg>
      </pc:sldChg>
      <pc:sldChg chg="modSp mod">
        <pc:chgData name="Josh Hug" userId="e2159f7335c131c2" providerId="LiveId" clId="{138F76F6-BDFE-43E7-A070-24B46DF0227F}" dt="2025-10-30T21:59:25.314" v="556" actId="207"/>
        <pc:sldMkLst>
          <pc:docMk/>
          <pc:sldMk cId="557655746" sldId="437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557655746" sldId="437"/>
            <ac:spMk id="3" creationId="{1380D7AB-4250-D8B8-6645-ABAA2ACB2053}"/>
          </ac:spMkLst>
        </pc:spChg>
        <pc:spChg chg="mod">
          <ac:chgData name="Josh Hug" userId="e2159f7335c131c2" providerId="LiveId" clId="{138F76F6-BDFE-43E7-A070-24B46DF0227F}" dt="2025-10-30T21:59:25.314" v="556" actId="207"/>
          <ac:spMkLst>
            <pc:docMk/>
            <pc:sldMk cId="557655746" sldId="437"/>
            <ac:spMk id="6" creationId="{58A0E6B9-9706-37D9-5EFE-337672164797}"/>
          </ac:spMkLst>
        </pc:spChg>
      </pc:sldChg>
      <pc:sldChg chg="modSp mod">
        <pc:chgData name="Josh Hug" userId="e2159f7335c131c2" providerId="LiveId" clId="{138F76F6-BDFE-43E7-A070-24B46DF0227F}" dt="2025-10-30T21:59:28.668" v="558" actId="207"/>
        <pc:sldMkLst>
          <pc:docMk/>
          <pc:sldMk cId="593388523" sldId="438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593388523" sldId="438"/>
            <ac:spMk id="3" creationId="{AD78C7C6-DF2E-975D-1B73-600FD5BFEB21}"/>
          </ac:spMkLst>
        </pc:spChg>
        <pc:spChg chg="mod">
          <ac:chgData name="Josh Hug" userId="e2159f7335c131c2" providerId="LiveId" clId="{138F76F6-BDFE-43E7-A070-24B46DF0227F}" dt="2025-10-30T21:59:28.668" v="558" actId="207"/>
          <ac:spMkLst>
            <pc:docMk/>
            <pc:sldMk cId="593388523" sldId="438"/>
            <ac:spMk id="6" creationId="{647DD1F6-1D2E-328B-B9EB-9B5344334D35}"/>
          </ac:spMkLst>
        </pc:spChg>
      </pc:sldChg>
      <pc:sldChg chg="modSp">
        <pc:chgData name="Josh Hug" userId="e2159f7335c131c2" providerId="LiveId" clId="{138F76F6-BDFE-43E7-A070-24B46DF0227F}" dt="2025-10-30T22:24:34.129" v="1419" actId="20577"/>
        <pc:sldMkLst>
          <pc:docMk/>
          <pc:sldMk cId="1097708986" sldId="442"/>
        </pc:sldMkLst>
        <pc:spChg chg="mod">
          <ac:chgData name="Josh Hug" userId="e2159f7335c131c2" providerId="LiveId" clId="{138F76F6-BDFE-43E7-A070-24B46DF0227F}" dt="2025-10-30T22:24:34.129" v="1419" actId="20577"/>
          <ac:spMkLst>
            <pc:docMk/>
            <pc:sldMk cId="1097708986" sldId="442"/>
            <ac:spMk id="3" creationId="{5A9936FC-084D-4349-EF8F-AC0854464184}"/>
          </ac:spMkLst>
        </pc:spChg>
      </pc:sldChg>
      <pc:sldChg chg="modSp">
        <pc:chgData name="Josh Hug" userId="e2159f7335c131c2" providerId="LiveId" clId="{138F76F6-BDFE-43E7-A070-24B46DF0227F}" dt="2025-10-30T21:58:22.309" v="531"/>
        <pc:sldMkLst>
          <pc:docMk/>
          <pc:sldMk cId="2221159659" sldId="451"/>
        </pc:sldMkLst>
        <pc:spChg chg="mod">
          <ac:chgData name="Josh Hug" userId="e2159f7335c131c2" providerId="LiveId" clId="{138F76F6-BDFE-43E7-A070-24B46DF0227F}" dt="2025-10-30T21:58:22.309" v="531"/>
          <ac:spMkLst>
            <pc:docMk/>
            <pc:sldMk cId="2221159659" sldId="451"/>
            <ac:spMk id="3" creationId="{28F5505C-CCBB-1D30-AE57-29FE3A3953ED}"/>
          </ac:spMkLst>
        </pc:spChg>
      </pc:sldChg>
      <pc:sldChg chg="addSp delSp modSp mod">
        <pc:chgData name="Josh Hug" userId="e2159f7335c131c2" providerId="LiveId" clId="{138F76F6-BDFE-43E7-A070-24B46DF0227F}" dt="2025-10-30T22:02:46.853" v="681" actId="207"/>
        <pc:sldMkLst>
          <pc:docMk/>
          <pc:sldMk cId="1618155802" sldId="456"/>
        </pc:sldMkLst>
        <pc:spChg chg="mod">
          <ac:chgData name="Josh Hug" userId="e2159f7335c131c2" providerId="LiveId" clId="{138F76F6-BDFE-43E7-A070-24B46DF0227F}" dt="2025-10-30T22:02:38.991" v="677" actId="207"/>
          <ac:spMkLst>
            <pc:docMk/>
            <pc:sldMk cId="1618155802" sldId="456"/>
            <ac:spMk id="3" creationId="{672B4177-9253-E9D9-E365-704347A9A789}"/>
          </ac:spMkLst>
        </pc:spChg>
        <pc:spChg chg="add del">
          <ac:chgData name="Josh Hug" userId="e2159f7335c131c2" providerId="LiveId" clId="{138F76F6-BDFE-43E7-A070-24B46DF0227F}" dt="2025-10-30T22:01:57.590" v="669" actId="11529"/>
          <ac:spMkLst>
            <pc:docMk/>
            <pc:sldMk cId="1618155802" sldId="456"/>
            <ac:spMk id="7" creationId="{DAA51941-8694-24B3-6F38-127BB75F5032}"/>
          </ac:spMkLst>
        </pc:spChg>
        <pc:spChg chg="add mod">
          <ac:chgData name="Josh Hug" userId="e2159f7335c131c2" providerId="LiveId" clId="{138F76F6-BDFE-43E7-A070-24B46DF0227F}" dt="2025-10-30T22:02:35.803" v="676" actId="692"/>
          <ac:spMkLst>
            <pc:docMk/>
            <pc:sldMk cId="1618155802" sldId="456"/>
            <ac:spMk id="8" creationId="{EC4F789C-1770-F1D1-B7F5-3BAF5BBD4410}"/>
          </ac:spMkLst>
        </pc:spChg>
        <pc:spChg chg="add mod">
          <ac:chgData name="Josh Hug" userId="e2159f7335c131c2" providerId="LiveId" clId="{138F76F6-BDFE-43E7-A070-24B46DF0227F}" dt="2025-10-30T22:02:31.466" v="675" actId="692"/>
          <ac:spMkLst>
            <pc:docMk/>
            <pc:sldMk cId="1618155802" sldId="456"/>
            <ac:spMk id="9" creationId="{E983F4F1-0899-C7DA-A832-184C6830DD93}"/>
          </ac:spMkLst>
        </pc:spChg>
        <pc:spChg chg="add mod">
          <ac:chgData name="Josh Hug" userId="e2159f7335c131c2" providerId="LiveId" clId="{138F76F6-BDFE-43E7-A070-24B46DF0227F}" dt="2025-10-30T22:02:46.853" v="681" actId="207"/>
          <ac:spMkLst>
            <pc:docMk/>
            <pc:sldMk cId="1618155802" sldId="456"/>
            <ac:spMk id="10" creationId="{432EB09B-B7C0-A0BF-898A-83431A9FBF06}"/>
          </ac:spMkLst>
        </pc:spChg>
      </pc:sldChg>
      <pc:sldChg chg="addSp delSp modSp mod">
        <pc:chgData name="Josh Hug" userId="e2159f7335c131c2" providerId="LiveId" clId="{138F76F6-BDFE-43E7-A070-24B46DF0227F}" dt="2025-10-30T22:07:48.888" v="949"/>
        <pc:sldMkLst>
          <pc:docMk/>
          <pc:sldMk cId="2998872114" sldId="457"/>
        </pc:sldMkLst>
        <pc:spChg chg="mod">
          <ac:chgData name="Josh Hug" userId="e2159f7335c131c2" providerId="LiveId" clId="{138F76F6-BDFE-43E7-A070-24B46DF0227F}" dt="2025-10-30T22:07:48.888" v="949"/>
          <ac:spMkLst>
            <pc:docMk/>
            <pc:sldMk cId="2998872114" sldId="457"/>
            <ac:spMk id="3" creationId="{0600F5F8-B538-32AC-E8E4-A3B7F2830678}"/>
          </ac:spMkLst>
        </pc:spChg>
        <pc:spChg chg="add del mod">
          <ac:chgData name="Josh Hug" userId="e2159f7335c131c2" providerId="LiveId" clId="{138F76F6-BDFE-43E7-A070-24B46DF0227F}" dt="2025-10-30T21:56:06.248" v="233" actId="478"/>
          <ac:spMkLst>
            <pc:docMk/>
            <pc:sldMk cId="2998872114" sldId="457"/>
            <ac:spMk id="7" creationId="{026EF594-B8E7-2B29-38A4-743ABB904EA1}"/>
          </ac:spMkLst>
        </pc:spChg>
        <pc:spChg chg="add mod">
          <ac:chgData name="Josh Hug" userId="e2159f7335c131c2" providerId="LiveId" clId="{138F76F6-BDFE-43E7-A070-24B46DF0227F}" dt="2025-10-30T21:56:03.734" v="232" actId="207"/>
          <ac:spMkLst>
            <pc:docMk/>
            <pc:sldMk cId="2998872114" sldId="457"/>
            <ac:spMk id="8" creationId="{3BFD8C73-F640-A752-BC74-74A18BB1E3F0}"/>
          </ac:spMkLst>
        </pc:spChg>
      </pc:sldChg>
      <pc:sldChg chg="addSp modSp">
        <pc:chgData name="Josh Hug" userId="e2159f7335c131c2" providerId="LiveId" clId="{138F76F6-BDFE-43E7-A070-24B46DF0227F}" dt="2025-10-30T21:56:37.601" v="234"/>
        <pc:sldMkLst>
          <pc:docMk/>
          <pc:sldMk cId="402546064" sldId="458"/>
        </pc:sldMkLst>
        <pc:spChg chg="add mod">
          <ac:chgData name="Josh Hug" userId="e2159f7335c131c2" providerId="LiveId" clId="{138F76F6-BDFE-43E7-A070-24B46DF0227F}" dt="2025-10-30T21:56:37.601" v="234"/>
          <ac:spMkLst>
            <pc:docMk/>
            <pc:sldMk cId="402546064" sldId="458"/>
            <ac:spMk id="7" creationId="{DBA58F86-0A0C-DE42-6725-EA677F8E3616}"/>
          </ac:spMkLst>
        </pc:spChg>
      </pc:sldChg>
      <pc:sldChg chg="modSp">
        <pc:chgData name="Josh Hug" userId="e2159f7335c131c2" providerId="LiveId" clId="{138F76F6-BDFE-43E7-A070-24B46DF0227F}" dt="2025-10-30T22:03:26.421" v="712" actId="20577"/>
        <pc:sldMkLst>
          <pc:docMk/>
          <pc:sldMk cId="2533383832" sldId="463"/>
        </pc:sldMkLst>
        <pc:spChg chg="mod">
          <ac:chgData name="Josh Hug" userId="e2159f7335c131c2" providerId="LiveId" clId="{138F76F6-BDFE-43E7-A070-24B46DF0227F}" dt="2025-10-30T22:03:26.421" v="712" actId="20577"/>
          <ac:spMkLst>
            <pc:docMk/>
            <pc:sldMk cId="2533383832" sldId="463"/>
            <ac:spMk id="3" creationId="{172906BC-2FBB-EC41-8314-02E61F8702DF}"/>
          </ac:spMkLst>
        </pc:spChg>
      </pc:sldChg>
      <pc:sldChg chg="modSp">
        <pc:chgData name="Josh Hug" userId="e2159f7335c131c2" providerId="LiveId" clId="{138F76F6-BDFE-43E7-A070-24B46DF0227F}" dt="2025-10-30T22:03:34.016" v="713"/>
        <pc:sldMkLst>
          <pc:docMk/>
          <pc:sldMk cId="1045113310" sldId="464"/>
        </pc:sldMkLst>
        <pc:spChg chg="mod">
          <ac:chgData name="Josh Hug" userId="e2159f7335c131c2" providerId="LiveId" clId="{138F76F6-BDFE-43E7-A070-24B46DF0227F}" dt="2025-10-30T22:03:34.016" v="713"/>
          <ac:spMkLst>
            <pc:docMk/>
            <pc:sldMk cId="1045113310" sldId="464"/>
            <ac:spMk id="3" creationId="{5687904C-E6DE-D435-21A5-1BAFE3708AB3}"/>
          </ac:spMkLst>
        </pc:spChg>
      </pc:sldChg>
      <pc:sldChg chg="modSp">
        <pc:chgData name="Josh Hug" userId="e2159f7335c131c2" providerId="LiveId" clId="{138F76F6-BDFE-43E7-A070-24B46DF0227F}" dt="2025-10-30T22:04:09.496" v="740" actId="20577"/>
        <pc:sldMkLst>
          <pc:docMk/>
          <pc:sldMk cId="2479062644" sldId="465"/>
        </pc:sldMkLst>
        <pc:spChg chg="mod">
          <ac:chgData name="Josh Hug" userId="e2159f7335c131c2" providerId="LiveId" clId="{138F76F6-BDFE-43E7-A070-24B46DF0227F}" dt="2025-10-30T22:04:09.496" v="740" actId="20577"/>
          <ac:spMkLst>
            <pc:docMk/>
            <pc:sldMk cId="2479062644" sldId="465"/>
            <ac:spMk id="3" creationId="{B3B0C73F-FBF3-1EEF-2D5A-A7C15407259D}"/>
          </ac:spMkLst>
        </pc:spChg>
      </pc:sldChg>
      <pc:sldChg chg="modSp">
        <pc:chgData name="Josh Hug" userId="e2159f7335c131c2" providerId="LiveId" clId="{138F76F6-BDFE-43E7-A070-24B46DF0227F}" dt="2025-10-30T22:04:21.277" v="741"/>
        <pc:sldMkLst>
          <pc:docMk/>
          <pc:sldMk cId="2663182930" sldId="466"/>
        </pc:sldMkLst>
        <pc:spChg chg="mod">
          <ac:chgData name="Josh Hug" userId="e2159f7335c131c2" providerId="LiveId" clId="{138F76F6-BDFE-43E7-A070-24B46DF0227F}" dt="2025-10-30T22:04:21.277" v="741"/>
          <ac:spMkLst>
            <pc:docMk/>
            <pc:sldMk cId="2663182930" sldId="466"/>
            <ac:spMk id="3" creationId="{780E8E79-7F3C-F949-C8E0-F7720D7438B7}"/>
          </ac:spMkLst>
        </pc:spChg>
      </pc:sldChg>
      <pc:sldChg chg="addSp modSp mod setBg">
        <pc:chgData name="Josh Hug" userId="e2159f7335c131c2" providerId="LiveId" clId="{138F76F6-BDFE-43E7-A070-24B46DF0227F}" dt="2025-10-30T22:09:46.021" v="1055"/>
        <pc:sldMkLst>
          <pc:docMk/>
          <pc:sldMk cId="798525164" sldId="467"/>
        </pc:sldMkLst>
        <pc:spChg chg="add mod">
          <ac:chgData name="Josh Hug" userId="e2159f7335c131c2" providerId="LiveId" clId="{138F76F6-BDFE-43E7-A070-24B46DF0227F}" dt="2025-10-30T22:06:02.791" v="792" actId="20577"/>
          <ac:spMkLst>
            <pc:docMk/>
            <pc:sldMk cId="798525164" sldId="467"/>
            <ac:spMk id="4" creationId="{2C4556B8-17DD-31A4-44E8-207215CACC94}"/>
          </ac:spMkLst>
        </pc:spChg>
      </pc:sldChg>
      <pc:sldChg chg="modSp mod">
        <pc:chgData name="Josh Hug" userId="e2159f7335c131c2" providerId="LiveId" clId="{138F76F6-BDFE-43E7-A070-24B46DF0227F}" dt="2025-10-30T22:07:18.272" v="917" actId="20577"/>
        <pc:sldMkLst>
          <pc:docMk/>
          <pc:sldMk cId="2549569401" sldId="468"/>
        </pc:sldMkLst>
        <pc:spChg chg="mod">
          <ac:chgData name="Josh Hug" userId="e2159f7335c131c2" providerId="LiveId" clId="{138F76F6-BDFE-43E7-A070-24B46DF0227F}" dt="2025-10-30T22:07:18.272" v="917" actId="20577"/>
          <ac:spMkLst>
            <pc:docMk/>
            <pc:sldMk cId="2549569401" sldId="468"/>
            <ac:spMk id="3" creationId="{29A849F4-7DF2-C0A0-15E0-5BB8158CE0B6}"/>
          </ac:spMkLst>
        </pc:spChg>
      </pc:sldChg>
      <pc:sldChg chg="delSp mod">
        <pc:chgData name="Josh Hug" userId="e2159f7335c131c2" providerId="LiveId" clId="{138F76F6-BDFE-43E7-A070-24B46DF0227F}" dt="2025-10-30T22:20:51.095" v="1356" actId="478"/>
        <pc:sldMkLst>
          <pc:docMk/>
          <pc:sldMk cId="2695500391" sldId="469"/>
        </pc:sldMkLst>
        <pc:spChg chg="del">
          <ac:chgData name="Josh Hug" userId="e2159f7335c131c2" providerId="LiveId" clId="{138F76F6-BDFE-43E7-A070-24B46DF0227F}" dt="2025-10-30T22:20:51.095" v="1356" actId="478"/>
          <ac:spMkLst>
            <pc:docMk/>
            <pc:sldMk cId="2695500391" sldId="469"/>
            <ac:spMk id="9" creationId="{9616A267-6C74-B1A9-B224-A051517FC353}"/>
          </ac:spMkLst>
        </pc:spChg>
      </pc:sldChg>
      <pc:sldChg chg="del">
        <pc:chgData name="Josh Hug" userId="e2159f7335c131c2" providerId="LiveId" clId="{138F76F6-BDFE-43E7-A070-24B46DF0227F}" dt="2025-10-30T22:24:46.273" v="1420" actId="47"/>
        <pc:sldMkLst>
          <pc:docMk/>
          <pc:sldMk cId="200957560" sldId="470"/>
        </pc:sldMkLst>
      </pc:sldChg>
      <pc:sldChg chg="addSp modSp mod">
        <pc:chgData name="Josh Hug" userId="e2159f7335c131c2" providerId="LiveId" clId="{138F76F6-BDFE-43E7-A070-24B46DF0227F}" dt="2025-10-30T22:20:37.384" v="1355" actId="20577"/>
        <pc:sldMkLst>
          <pc:docMk/>
          <pc:sldMk cId="1412328316" sldId="473"/>
        </pc:sldMkLst>
        <pc:spChg chg="mod">
          <ac:chgData name="Josh Hug" userId="e2159f7335c131c2" providerId="LiveId" clId="{138F76F6-BDFE-43E7-A070-24B46DF0227F}" dt="2025-10-30T22:20:37.384" v="1355" actId="20577"/>
          <ac:spMkLst>
            <pc:docMk/>
            <pc:sldMk cId="1412328316" sldId="473"/>
            <ac:spMk id="3" creationId="{E8873625-7C05-F5CA-2A3A-DFA6FE340473}"/>
          </ac:spMkLst>
        </pc:spChg>
        <pc:picChg chg="add mod">
          <ac:chgData name="Josh Hug" userId="e2159f7335c131c2" providerId="LiveId" clId="{138F76F6-BDFE-43E7-A070-24B46DF0227F}" dt="2025-10-30T22:20:08.213" v="1335" actId="14100"/>
          <ac:picMkLst>
            <pc:docMk/>
            <pc:sldMk cId="1412328316" sldId="473"/>
            <ac:picMk id="6" creationId="{5368E263-B76C-C483-FA44-99B0674066AC}"/>
          </ac:picMkLst>
        </pc:picChg>
        <pc:picChg chg="add mod">
          <ac:chgData name="Josh Hug" userId="e2159f7335c131c2" providerId="LiveId" clId="{138F76F6-BDFE-43E7-A070-24B46DF0227F}" dt="2025-10-30T22:20:15.116" v="1341" actId="1076"/>
          <ac:picMkLst>
            <pc:docMk/>
            <pc:sldMk cId="1412328316" sldId="473"/>
            <ac:picMk id="8" creationId="{85468AB3-4BF5-9EAF-129B-BFDB17BAFFF5}"/>
          </ac:picMkLst>
        </pc:picChg>
        <pc:picChg chg="add mod">
          <ac:chgData name="Josh Hug" userId="e2159f7335c131c2" providerId="LiveId" clId="{138F76F6-BDFE-43E7-A070-24B46DF0227F}" dt="2025-10-30T22:20:22.652" v="1346" actId="1076"/>
          <ac:picMkLst>
            <pc:docMk/>
            <pc:sldMk cId="1412328316" sldId="473"/>
            <ac:picMk id="10" creationId="{60A028D2-BBFC-06D5-28C6-27077CE40DBF}"/>
          </ac:picMkLst>
        </pc:picChg>
        <pc:picChg chg="add mod">
          <ac:chgData name="Josh Hug" userId="e2159f7335c131c2" providerId="LiveId" clId="{138F76F6-BDFE-43E7-A070-24B46DF0227F}" dt="2025-10-30T22:20:29.085" v="1351" actId="1076"/>
          <ac:picMkLst>
            <pc:docMk/>
            <pc:sldMk cId="1412328316" sldId="473"/>
            <ac:picMk id="12" creationId="{2617958C-D385-1E1D-C5B2-ACF73791F26E}"/>
          </ac:picMkLst>
        </pc:picChg>
      </pc:sldChg>
      <pc:sldChg chg="modSp add mod setBg">
        <pc:chgData name="Josh Hug" userId="e2159f7335c131c2" providerId="LiveId" clId="{138F76F6-BDFE-43E7-A070-24B46DF0227F}" dt="2025-10-30T22:16:10.656" v="1310"/>
        <pc:sldMkLst>
          <pc:docMk/>
          <pc:sldMk cId="3458029642" sldId="475"/>
        </pc:sldMkLst>
        <pc:spChg chg="mod">
          <ac:chgData name="Josh Hug" userId="e2159f7335c131c2" providerId="LiveId" clId="{138F76F6-BDFE-43E7-A070-24B46DF0227F}" dt="2025-10-30T22:15:59.037" v="1309" actId="20577"/>
          <ac:spMkLst>
            <pc:docMk/>
            <pc:sldMk cId="3458029642" sldId="475"/>
            <ac:spMk id="3" creationId="{147D5379-E89E-A4DF-F8B1-14D741D77A92}"/>
          </ac:spMkLst>
        </pc:spChg>
      </pc:sldChg>
      <pc:sldChg chg="addSp delSp modSp add mod setBg">
        <pc:chgData name="Josh Hug" userId="e2159f7335c131c2" providerId="LiveId" clId="{138F76F6-BDFE-43E7-A070-24B46DF0227F}" dt="2025-10-30T22:19:23.928" v="1329" actId="20577"/>
        <pc:sldMkLst>
          <pc:docMk/>
          <pc:sldMk cId="3059314985" sldId="476"/>
        </pc:sldMkLst>
        <pc:spChg chg="mod">
          <ac:chgData name="Josh Hug" userId="e2159f7335c131c2" providerId="LiveId" clId="{138F76F6-BDFE-43E7-A070-24B46DF0227F}" dt="2025-10-30T22:17:34.979" v="1315" actId="20577"/>
          <ac:spMkLst>
            <pc:docMk/>
            <pc:sldMk cId="3059314985" sldId="476"/>
            <ac:spMk id="3" creationId="{7C615140-004E-18E5-8AB8-A9F9897C9757}"/>
          </ac:spMkLst>
        </pc:spChg>
        <pc:spChg chg="add mod">
          <ac:chgData name="Josh Hug" userId="e2159f7335c131c2" providerId="LiveId" clId="{138F76F6-BDFE-43E7-A070-24B46DF0227F}" dt="2025-10-30T22:19:23.928" v="1329" actId="20577"/>
          <ac:spMkLst>
            <pc:docMk/>
            <pc:sldMk cId="3059314985" sldId="476"/>
            <ac:spMk id="4" creationId="{5706A5BC-E259-A63D-9BFE-E9651A9F23AF}"/>
          </ac:spMkLst>
        </pc:spChg>
        <pc:spChg chg="del">
          <ac:chgData name="Josh Hug" userId="e2159f7335c131c2" providerId="LiveId" clId="{138F76F6-BDFE-43E7-A070-24B46DF0227F}" dt="2025-10-30T22:17:36.842" v="1316" actId="478"/>
          <ac:spMkLst>
            <pc:docMk/>
            <pc:sldMk cId="3059314985" sldId="476"/>
            <ac:spMk id="5" creationId="{14140346-6730-CE4F-10E2-D3713A4D74A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1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70E07-3C05-A0EF-9965-183DDA67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4E2AD-D3A5-8C9A-CD38-9ACAFCD15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9B9C-5263-7CF3-4970-AD298C94E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F51A8-C83A-FE67-3C60-0210D75E9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6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82CB9-3E98-008B-8A9A-C30F19D3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12719-A489-6E85-9AC3-70423B89B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3815E-107E-1483-9410-6455EC052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E00FB-165D-419A-6EFF-C1B4BA635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9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D96-4871-41B2-16F9-3C9E5C84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01808-D4E3-5B5A-93D5-D66E0DAB2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5308C-4676-05B2-1289-7918E45F4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5B19-500B-EFD9-CEF9-B469839F6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3D91-527A-AFE9-0B1B-320B1735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CA1EA-6B9E-C283-B788-3EF84B638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830FD-1409-3399-E2B4-FDF3BF496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A0069-968A-EDB8-5359-FED408A21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0A19-45FA-47C6-5672-B2275A7B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AA3F-044D-95BB-E66E-FFDE259DD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9908B-9484-E9C2-1D50-B3CE59A38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9EFEB-7BDB-511F-8748-AE849DDC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27575-E17E-A2E0-47C9-B18E38281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FA559-C7E3-A557-BB76-ECED0A740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BF205-0901-89D7-269C-273A17657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56B7E-4EFA-C247-C6A2-F5EBB54C3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6421E-6CA0-F956-0DBB-F9BC63B2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CDFB9-600E-3B38-F942-ED9993B1D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CAB22-02F2-53C9-5007-FD5369EE8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4B724-D711-53A5-E9A6-9CB778FF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5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39FCA-2180-24B8-2600-9CDB06BF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C4A8-53B0-53D4-BAF7-F04B61774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D90C9-12F0-0B78-7D88-102F6F50F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424C-0A8B-47B9-5A15-5C7789231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0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14D2-9F13-9909-1FAF-9E58151D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15BB49-085B-F1E8-0339-868B9CFD1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1CA26-A8E0-2398-B325-D1E6A024A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8F5E9-BFE1-2C04-EC8D-E17445C5B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E3716-DA54-0F1F-06E8-C9540788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2D06B-4453-6D8C-07F1-FB1348938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554B1-832A-CD9F-1A28-BACE553FB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36E29-E646-C85C-610C-0492960D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1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7AFB5-6C7D-C8F9-6FD9-01D49C7C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6AD39-DE0F-3E44-E5BB-6EE25EBB2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6D719-3DBE-3478-6F72-D2A786FF1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AA5CB-E01B-CF4D-4B5C-7E052DF94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6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F62F-8DF1-EE6A-E944-2A8C8404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41DAE-F139-192C-4900-1980FE351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408B5-FE92-2C2F-80F1-7585BFAF8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E556-DEE3-5F1F-F30B-3C81B884C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6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joshh.ug/cs70/four_coin_flips_expectation_simulator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Qfvsl0NgA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41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1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Relationship Id="rId9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0.png"/><Relationship Id="rId7" Type="http://schemas.openxmlformats.org/officeDocument/2006/relationships/image" Target="../media/image1080.png"/><Relationship Id="rId12" Type="http://schemas.openxmlformats.org/officeDocument/2006/relationships/image" Target="../media/image113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.png"/><Relationship Id="rId5" Type="http://schemas.openxmlformats.org/officeDocument/2006/relationships/image" Target="../media/image1060.png"/><Relationship Id="rId10" Type="http://schemas.openxmlformats.org/officeDocument/2006/relationships/image" Target="../media/image111.png"/><Relationship Id="rId4" Type="http://schemas.openxmlformats.org/officeDocument/2006/relationships/image" Target="../media/image1050.png"/><Relationship Id="rId9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C138-E3C1-06B4-903D-E7AC5A2D3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Definition of a Random Variable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62DA6-72E0-E090-11C0-35CD0E5F8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97430-19D8-148D-FFD3-C6AC3D8240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>
                <a:solidFill>
                  <a:schemeClr val="accent3"/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106895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8984-3584-CA9E-FFBA-E71C39B3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Random Variable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AFE72-D715-3FE5-01E6-CB9E06808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of all sequences of coin flips consisting of all tails followed by heads.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flips until we get our first heads.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𝑇𝑇𝑇𝑇𝑇𝐻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is infinitely large, it’s any number of tails followed by heads.</a:t>
                </a:r>
              </a:p>
              <a:p>
                <a:endParaRPr lang="en-US" b="0" dirty="0"/>
              </a:p>
              <a:p>
                <a:r>
                  <a:rPr lang="en-US" b="0" dirty="0"/>
                  <a:t>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0" dirty="0"/>
                  <a:t>.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AFE72-D715-3FE5-01E6-CB9E06808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17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4A877-EC2A-DEF7-2706-AA569DAE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242B-07A9-6CE0-0DCF-EC9A18B1B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Distribution of a </a:t>
            </a:r>
            <a:r>
              <a:rPr lang="en-US" dirty="0"/>
              <a:t>Random </a:t>
            </a:r>
            <a:r>
              <a:rPr lang="en-US"/>
              <a:t>Variable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22824-97C1-DC6A-0493-0A9E39F66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8EAEF-5448-89EE-7889-6D5BBD1FBB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>
                <a:solidFill>
                  <a:schemeClr val="accent3"/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892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765-E13E-4F0C-E057-94707AE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B4177-9253-E9D9-E365-704347A9A7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because the longest run is the three tails at the end.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because the longest run is the two heads.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B4177-9253-E9D9-E365-704347A9A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108C25D-461B-B30A-79FB-03B82EFBCAE1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50A2A649-1550-193E-3A5D-6DF4E9891C41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A97AFED-5BF1-140D-B217-B36FC92B63B8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A97AFED-5BF1-140D-B217-B36FC92B6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4F789C-1770-F1D1-B7F5-3BAF5BBD4410}"/>
              </a:ext>
            </a:extLst>
          </p:cNvPr>
          <p:cNvSpPr/>
          <p:nvPr/>
        </p:nvSpPr>
        <p:spPr>
          <a:xfrm>
            <a:off x="6611112" y="5434875"/>
            <a:ext cx="644713" cy="174969"/>
          </a:xfrm>
          <a:custGeom>
            <a:avLst/>
            <a:gdLst>
              <a:gd name="connsiteX0" fmla="*/ 0 w 644713"/>
              <a:gd name="connsiteY0" fmla="*/ 174969 h 174969"/>
              <a:gd name="connsiteX1" fmla="*/ 18288 w 644713"/>
              <a:gd name="connsiteY1" fmla="*/ 120105 h 174969"/>
              <a:gd name="connsiteX2" fmla="*/ 68580 w 644713"/>
              <a:gd name="connsiteY2" fmla="*/ 78957 h 174969"/>
              <a:gd name="connsiteX3" fmla="*/ 86868 w 644713"/>
              <a:gd name="connsiteY3" fmla="*/ 65241 h 174969"/>
              <a:gd name="connsiteX4" fmla="*/ 141732 w 644713"/>
              <a:gd name="connsiteY4" fmla="*/ 51525 h 174969"/>
              <a:gd name="connsiteX5" fmla="*/ 242316 w 644713"/>
              <a:gd name="connsiteY5" fmla="*/ 78957 h 174969"/>
              <a:gd name="connsiteX6" fmla="*/ 306324 w 644713"/>
              <a:gd name="connsiteY6" fmla="*/ 56097 h 174969"/>
              <a:gd name="connsiteX7" fmla="*/ 342900 w 644713"/>
              <a:gd name="connsiteY7" fmla="*/ 24093 h 174969"/>
              <a:gd name="connsiteX8" fmla="*/ 356616 w 644713"/>
              <a:gd name="connsiteY8" fmla="*/ 46953 h 174969"/>
              <a:gd name="connsiteX9" fmla="*/ 640080 w 644713"/>
              <a:gd name="connsiteY9" fmla="*/ 92673 h 174969"/>
              <a:gd name="connsiteX10" fmla="*/ 644652 w 644713"/>
              <a:gd name="connsiteY10" fmla="*/ 152109 h 17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713" h="174969">
                <a:moveTo>
                  <a:pt x="0" y="174969"/>
                </a:moveTo>
                <a:cubicBezTo>
                  <a:pt x="4491" y="152516"/>
                  <a:pt x="5032" y="141646"/>
                  <a:pt x="18288" y="120105"/>
                </a:cubicBezTo>
                <a:cubicBezTo>
                  <a:pt x="39826" y="85106"/>
                  <a:pt x="37259" y="97750"/>
                  <a:pt x="68580" y="78957"/>
                </a:cubicBezTo>
                <a:cubicBezTo>
                  <a:pt x="75114" y="75037"/>
                  <a:pt x="80207" y="68942"/>
                  <a:pt x="86868" y="65241"/>
                </a:cubicBezTo>
                <a:cubicBezTo>
                  <a:pt x="107346" y="53864"/>
                  <a:pt x="117869" y="54934"/>
                  <a:pt x="141732" y="51525"/>
                </a:cubicBezTo>
                <a:cubicBezTo>
                  <a:pt x="165191" y="60548"/>
                  <a:pt x="211835" y="84258"/>
                  <a:pt x="242316" y="78957"/>
                </a:cubicBezTo>
                <a:cubicBezTo>
                  <a:pt x="264637" y="75075"/>
                  <a:pt x="284988" y="63717"/>
                  <a:pt x="306324" y="56097"/>
                </a:cubicBezTo>
                <a:cubicBezTo>
                  <a:pt x="318516" y="45429"/>
                  <a:pt x="331445" y="35548"/>
                  <a:pt x="342900" y="24093"/>
                </a:cubicBezTo>
                <a:cubicBezTo>
                  <a:pt x="369982" y="-2989"/>
                  <a:pt x="363373" y="-20622"/>
                  <a:pt x="356616" y="46953"/>
                </a:cubicBezTo>
                <a:cubicBezTo>
                  <a:pt x="462678" y="50674"/>
                  <a:pt x="599091" y="-16632"/>
                  <a:pt x="640080" y="92673"/>
                </a:cubicBezTo>
                <a:cubicBezTo>
                  <a:pt x="645597" y="107385"/>
                  <a:pt x="644652" y="135211"/>
                  <a:pt x="644652" y="15210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83F4F1-0899-C7DA-A832-184C6830DD93}"/>
              </a:ext>
            </a:extLst>
          </p:cNvPr>
          <p:cNvSpPr/>
          <p:nvPr/>
        </p:nvSpPr>
        <p:spPr>
          <a:xfrm>
            <a:off x="7205472" y="4414616"/>
            <a:ext cx="1348740" cy="971200"/>
          </a:xfrm>
          <a:custGeom>
            <a:avLst/>
            <a:gdLst>
              <a:gd name="connsiteX0" fmla="*/ 0 w 1348740"/>
              <a:gd name="connsiteY0" fmla="*/ 971200 h 971200"/>
              <a:gd name="connsiteX1" fmla="*/ 41148 w 1348740"/>
              <a:gd name="connsiteY1" fmla="*/ 847756 h 971200"/>
              <a:gd name="connsiteX2" fmla="*/ 105156 w 1348740"/>
              <a:gd name="connsiteY2" fmla="*/ 678592 h 971200"/>
              <a:gd name="connsiteX3" fmla="*/ 224028 w 1348740"/>
              <a:gd name="connsiteY3" fmla="*/ 468280 h 971200"/>
              <a:gd name="connsiteX4" fmla="*/ 534924 w 1348740"/>
              <a:gd name="connsiteY4" fmla="*/ 148240 h 971200"/>
              <a:gd name="connsiteX5" fmla="*/ 800100 w 1348740"/>
              <a:gd name="connsiteY5" fmla="*/ 6508 h 971200"/>
              <a:gd name="connsiteX6" fmla="*/ 996696 w 1348740"/>
              <a:gd name="connsiteY6" fmla="*/ 1936 h 971200"/>
              <a:gd name="connsiteX7" fmla="*/ 1339596 w 1348740"/>
              <a:gd name="connsiteY7" fmla="*/ 52228 h 971200"/>
              <a:gd name="connsiteX8" fmla="*/ 1348740 w 1348740"/>
              <a:gd name="connsiteY8" fmla="*/ 56800 h 97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971200">
                <a:moveTo>
                  <a:pt x="0" y="971200"/>
                </a:moveTo>
                <a:cubicBezTo>
                  <a:pt x="39253" y="912321"/>
                  <a:pt x="7613" y="966653"/>
                  <a:pt x="41148" y="847756"/>
                </a:cubicBezTo>
                <a:cubicBezTo>
                  <a:pt x="56124" y="794660"/>
                  <a:pt x="81688" y="727998"/>
                  <a:pt x="105156" y="678592"/>
                </a:cubicBezTo>
                <a:cubicBezTo>
                  <a:pt x="126279" y="634124"/>
                  <a:pt x="198088" y="501766"/>
                  <a:pt x="224028" y="468280"/>
                </a:cubicBezTo>
                <a:cubicBezTo>
                  <a:pt x="321528" y="342416"/>
                  <a:pt x="410334" y="241682"/>
                  <a:pt x="534924" y="148240"/>
                </a:cubicBezTo>
                <a:cubicBezTo>
                  <a:pt x="591308" y="105952"/>
                  <a:pt x="727924" y="20350"/>
                  <a:pt x="800100" y="6508"/>
                </a:cubicBezTo>
                <a:cubicBezTo>
                  <a:pt x="864477" y="-5838"/>
                  <a:pt x="931164" y="3460"/>
                  <a:pt x="996696" y="1936"/>
                </a:cubicBezTo>
                <a:cubicBezTo>
                  <a:pt x="1218219" y="21627"/>
                  <a:pt x="1156512" y="6457"/>
                  <a:pt x="1339596" y="52228"/>
                </a:cubicBezTo>
                <a:cubicBezTo>
                  <a:pt x="1342902" y="53055"/>
                  <a:pt x="1345692" y="55276"/>
                  <a:pt x="1348740" y="5680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EB09B-B7C0-A0BF-898A-83431A9FBF06}"/>
              </a:ext>
            </a:extLst>
          </p:cNvPr>
          <p:cNvSpPr txBox="1"/>
          <p:nvPr/>
        </p:nvSpPr>
        <p:spPr>
          <a:xfrm>
            <a:off x="8554212" y="42718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815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34600-8467-A1CE-09D7-DC7C1F2EB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EB12-0330-BF26-557B-BDDF159E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86577-42A9-A565-77B6-CEAB828E8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Read this as “the set of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this set an event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86577-42A9-A565-77B6-CEAB828E8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D156DA-DADA-49CA-197E-8B6CB1F86792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876A4171-933D-659A-59D8-0A66577EF4BB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0D9C15B-E9EB-298C-3189-B1754327CDFC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7F246D-0614-B0BE-09D0-13CB624A8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04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BD1A-2653-52D2-D853-A67582929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D0BE-2BDF-BD23-E8C2-AF8AF043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3FD71-987C-3A08-9B4A-B9D66CBE4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Read this as “the set of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this set an event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Yes, an event is just a subset of the sample space.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event comprises the two outcomes below.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3FD71-987C-3A08-9B4A-B9D66CBE4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74CB6D6-89B3-FF77-9CB0-02C0BEEA0C0B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AD49D6B0-BED8-2CDF-FB83-B5730D44F4A9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405A3F7-AAE0-03A7-88BA-561891327FA3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7F246D-0614-B0BE-09D0-13CB624A8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7793EDEF-499F-010F-D6EE-87391AFCCF1B}"/>
              </a:ext>
            </a:extLst>
          </p:cNvPr>
          <p:cNvSpPr/>
          <p:nvPr/>
        </p:nvSpPr>
        <p:spPr>
          <a:xfrm>
            <a:off x="3719018" y="5138190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2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ABA61-B19D-3063-96B2-9517D835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5C6D-681A-3F6B-CC57-583E6088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906BC-2FBB-EC41-8314-02E61F870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Read this as “the </a:t>
                </a:r>
                <a:r>
                  <a:rPr lang="en-US"/>
                  <a:t>probability </a:t>
                </a:r>
                <a:r>
                  <a:rPr lang="en-US" dirty="0"/>
                  <a:t>of </a:t>
                </a:r>
                <a:r>
                  <a:rPr lang="en-US"/>
                  <a:t>the event 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906BC-2FBB-EC41-8314-02E61F870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7408F1B-990B-B2CB-C642-D65F9B4794F6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C0384293-3BBC-0942-9DC3-A26A41846793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8EFBA87-4A9B-7956-220E-CF62C34EF4F7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8EFBA87-4A9B-7956-220E-CF62C34EF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ABE419F5-800D-5581-BC2E-6A26854D41B4}"/>
              </a:ext>
            </a:extLst>
          </p:cNvPr>
          <p:cNvSpPr/>
          <p:nvPr/>
        </p:nvSpPr>
        <p:spPr>
          <a:xfrm>
            <a:off x="3719018" y="5138190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8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580B-1B05-B80A-8F88-001800B6A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4F23-03AE-09C0-0343-D602731A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7904C-E6DE-D435-21A5-1BAFE3708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Read this as “the </a:t>
                </a:r>
                <a:r>
                  <a:rPr lang="en-US"/>
                  <a:t>probability </a:t>
                </a:r>
                <a:r>
                  <a:rPr lang="en-US" dirty="0"/>
                  <a:t>of </a:t>
                </a:r>
                <a:r>
                  <a:rPr lang="en-US"/>
                  <a:t>the event 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=4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=2/16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7904C-E6DE-D435-21A5-1BAFE3708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D32C461-4AFD-927D-06EC-A6DE77886274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5F8A7BC4-5422-8A9A-228B-52196E95172D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594EE0-9DD9-32AE-7D1F-C34ED4B10B97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594EE0-9DD9-32AE-7D1F-C34ED4B10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17AC0664-CDF3-B85A-4A6F-9FEE7895FC6C}"/>
              </a:ext>
            </a:extLst>
          </p:cNvPr>
          <p:cNvSpPr/>
          <p:nvPr/>
        </p:nvSpPr>
        <p:spPr>
          <a:xfrm>
            <a:off x="3719018" y="5138190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96B5-6127-E34D-6CE8-A7834894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C775-6FCC-7551-E7DF-478D6F29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B0C73F-FBF3-1EEF-2D5A-A7C154072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/>
                  <a:t> is a bit unwieldy from a notation perspective.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common to simply </a:t>
                </a:r>
                <a:r>
                  <a:rPr lang="en-US"/>
                  <a:t>represent this set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/>
                  <a:t> means 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TTTT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B0C73F-FBF3-1EEF-2D5A-A7C154072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C53C19C-4437-0A7D-B16C-41B01ADD1901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04979AD2-59BA-CDD3-541A-2E6DA1BEF472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B1AD99-DD04-B827-0AC3-E7363CD0DE48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B1AD99-DD04-B827-0AC3-E7363CD0D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F685F686-74C8-2483-07F5-42FBDDC79E1C}"/>
              </a:ext>
            </a:extLst>
          </p:cNvPr>
          <p:cNvSpPr/>
          <p:nvPr/>
        </p:nvSpPr>
        <p:spPr>
          <a:xfrm>
            <a:off x="3719018" y="5138190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6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0392C-0B69-392B-CDEF-F5631F06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675-9E0C-3C4E-189A-7BAA7CC4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Probability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8E79-7F3C-F949-C8E0-F7720D7438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/>
                  <a:t> is a bit unwieldy from a notation perspective.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common to simply </a:t>
                </a:r>
                <a:r>
                  <a:rPr lang="en-US"/>
                  <a:t>represent this set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notations we will not use: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8E79-7F3C-F949-C8E0-F7720D7438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3FAEF2D-F640-3505-0CE1-DDBD9EEA7A52}"/>
              </a:ext>
            </a:extLst>
          </p:cNvPr>
          <p:cNvGrpSpPr/>
          <p:nvPr/>
        </p:nvGrpSpPr>
        <p:grpSpPr>
          <a:xfrm>
            <a:off x="2419350" y="497840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ADD40AFC-4B2C-C452-D279-7068C2C098E5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1B728FD-E0FD-E428-EB6C-BC4D18F38B0F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1B728FD-E0FD-E428-EB6C-BC4D18F38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CC4DA18B-7268-C2D7-275E-D9BD66E241B0}"/>
              </a:ext>
            </a:extLst>
          </p:cNvPr>
          <p:cNvSpPr/>
          <p:nvPr/>
        </p:nvSpPr>
        <p:spPr>
          <a:xfrm>
            <a:off x="3719018" y="5138190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8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5F75-167F-AEED-835F-983124BC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9A549-5718-3C58-CDBB-A8C7C3D6BA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A random variable </a:t>
                </a:r>
                <a:r>
                  <a:rPr lang="en-US" b="1" dirty="0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partitions</a:t>
                </a:r>
                <a:r>
                  <a:rPr lang="en-US" dirty="0"/>
                  <a:t> a sample space.</a:t>
                </a:r>
              </a:p>
              <a:p>
                <a:endParaRPr lang="en-US" dirty="0"/>
              </a:p>
              <a:p>
                <a:r>
                  <a:rPr lang="en-US" dirty="0"/>
                  <a:t>From lecture 16 (paraphrasing):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partitioned</a:t>
                </a:r>
                <a:r>
                  <a:rPr lang="en-US" dirty="0"/>
                  <a:t> into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That is, the events are mutually exclusive.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Is this claim true or false?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9A549-5718-3C58-CDBB-A8C7C3D6B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820BA1-AD79-C3B3-7838-BA70F6616539}"/>
              </a:ext>
            </a:extLst>
          </p:cNvPr>
          <p:cNvSpPr txBox="1"/>
          <p:nvPr/>
        </p:nvSpPr>
        <p:spPr>
          <a:xfrm>
            <a:off x="9669518" y="4492685"/>
            <a:ext cx="207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https://joshh.ug/A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6E255E-D2A3-EEDB-FDF5-A8D3AE84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537" y="4862017"/>
            <a:ext cx="1660418" cy="16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2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D92F5-0974-1A3F-F99F-7340CE28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28A5-6127-A262-DEA1-87345066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Variables: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43D3-980A-7A1E-555A-F95DFA954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flip a fair coin 4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heads we see.</a:t>
                </a:r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Some indeterminate value between 0 and 4.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Some indeterminate value between 3 and 7.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0</a:t>
                </a:r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Some indeterminate value from {0, 1, 4, 9, 16}.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43D3-980A-7A1E-555A-F95DFA954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25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843F6-E382-C2BA-8544-B63A2207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D4C4-0D74-3B31-0E91-F19C8057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849F4-7DF2-C0A0-15E0-5BB8158CE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A random variable </a:t>
                </a:r>
                <a:r>
                  <a:rPr lang="en-US" b="1" dirty="0">
                    <a:latin typeface="Inter SemiBold" panose="02000503000000020004" pitchFamily="2" charset="0"/>
                    <a:ea typeface="Inter SemiBold" panose="02000503000000020004" pitchFamily="2" charset="0"/>
                    <a:cs typeface="Inter SemiBold" panose="02000503000000020004" pitchFamily="2" charset="0"/>
                  </a:rPr>
                  <a:t>partitions</a:t>
                </a:r>
                <a:r>
                  <a:rPr lang="en-US" dirty="0"/>
                  <a:t> a sample space.</a:t>
                </a:r>
              </a:p>
              <a:p>
                <a:endParaRPr lang="en-US" dirty="0"/>
              </a:p>
              <a:p>
                <a:r>
                  <a:rPr lang="en-US" dirty="0"/>
                  <a:t>From lecture 16 (paraphrasing):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partitioned</a:t>
                </a:r>
                <a:r>
                  <a:rPr lang="en-US" dirty="0"/>
                  <a:t> into 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That is, the events are mutually exclusive.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Is this claim </a:t>
                </a:r>
                <a:r>
                  <a:rPr lang="en-US" b="1" dirty="0"/>
                  <a:t>true</a:t>
                </a:r>
                <a:r>
                  <a:rPr lang="en-US" dirty="0"/>
                  <a:t> or false?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every sample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 in the sample space, the random variable maps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 </a:t>
                </a:r>
                <a:r>
                  <a:rPr lang="en-US" dirty="0"/>
                  <a:t>to exactly one event.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849F4-7DF2-C0A0-15E0-5BB8158CE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56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49C34-DBE3-0E51-FD57-04835E1A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5DB-979B-42E5-197E-B839A77A018C}"/>
              </a:ext>
            </a:extLst>
          </p:cNvPr>
          <p:cNvGrpSpPr/>
          <p:nvPr/>
        </p:nvGrpSpPr>
        <p:grpSpPr>
          <a:xfrm>
            <a:off x="281227" y="289509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CC5ABEF7-01B1-9617-22CD-1E91F3CECC8D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97AA0D-80F6-9836-6C24-C563AD44DC2B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97AA0D-80F6-9836-6C24-C563AD44D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D691DE-6F4E-6F8B-938B-D83AECFF3E40}"/>
              </a:ext>
            </a:extLst>
          </p:cNvPr>
          <p:cNvGrpSpPr/>
          <p:nvPr/>
        </p:nvGrpSpPr>
        <p:grpSpPr>
          <a:xfrm>
            <a:off x="281227" y="4832657"/>
            <a:ext cx="5332730" cy="1635760"/>
            <a:chOff x="2419350" y="4978400"/>
            <a:chExt cx="5332730" cy="1635760"/>
          </a:xfrm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1D0104E4-295F-EE52-4AE2-4748C53F6A97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C2C2FD-86E8-EBA0-A9C5-DC54F8C0C3A6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C2C2FD-86E8-EBA0-A9C5-DC54F8C0C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BA42B2-3A66-8E7F-212E-CAB22C509D82}"/>
              </a:ext>
            </a:extLst>
          </p:cNvPr>
          <p:cNvGrpSpPr/>
          <p:nvPr/>
        </p:nvGrpSpPr>
        <p:grpSpPr>
          <a:xfrm>
            <a:off x="6437242" y="2895089"/>
            <a:ext cx="5332730" cy="1635760"/>
            <a:chOff x="2419350" y="4978400"/>
            <a:chExt cx="5332730" cy="1635760"/>
          </a:xfrm>
        </p:grpSpPr>
        <p:sp>
          <p:nvSpPr>
            <p:cNvPr id="18" name="Freeform: Shape 7">
              <a:extLst>
                <a:ext uri="{FF2B5EF4-FFF2-40B4-BE49-F238E27FC236}">
                  <a16:creationId xmlns:a16="http://schemas.microsoft.com/office/drawing/2014/main" id="{B8634044-FA1B-D24D-4D36-0CACF23D1C2D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1F09CF-4FD2-9C9F-EC21-CC5933379617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1F09CF-4FD2-9C9F-EC21-CC5933379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039FA9-2730-7C28-6C16-0B0C2B349506}"/>
              </a:ext>
            </a:extLst>
          </p:cNvPr>
          <p:cNvGrpSpPr/>
          <p:nvPr/>
        </p:nvGrpSpPr>
        <p:grpSpPr>
          <a:xfrm>
            <a:off x="6567529" y="4832657"/>
            <a:ext cx="5332730" cy="1635760"/>
            <a:chOff x="2419350" y="4978400"/>
            <a:chExt cx="5332730" cy="1635760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D94A40A6-9990-BFA4-B695-722AA25EE621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612D36-2FE3-4F04-15F8-85ADCA85D481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1612D36-2FE3-4F04-15F8-85ADCA85D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967999-E677-86F6-8694-51FB322A2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Partitions Coin Flips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967999-E677-86F6-8694-51FB322A2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965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0F5F8-B538-32AC-E8E4-A3B7F2830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of four coin flips, shown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as a random variable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counts the longest “run”, where a run is a sequence of flips that are all the same.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partitions</a:t>
                </a:r>
                <a:r>
                  <a:rPr lang="en-US"/>
                  <a:t> the sample space as</a:t>
                </a:r>
                <a:r>
                  <a:rPr lang="en-US" dirty="0"/>
                  <a:t> shown below. All outcomes assigned to exactly one value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0F5F8-B538-32AC-E8E4-A3B7F2830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>
            <a:extLst>
              <a:ext uri="{FF2B5EF4-FFF2-40B4-BE49-F238E27FC236}">
                <a16:creationId xmlns:a16="http://schemas.microsoft.com/office/drawing/2014/main" id="{B93CF566-3BC3-15E6-6269-04882BD6C887}"/>
              </a:ext>
            </a:extLst>
          </p:cNvPr>
          <p:cNvSpPr/>
          <p:nvPr/>
        </p:nvSpPr>
        <p:spPr>
          <a:xfrm>
            <a:off x="1809737" y="4926566"/>
            <a:ext cx="3310759" cy="1398034"/>
          </a:xfrm>
          <a:custGeom>
            <a:avLst/>
            <a:gdLst>
              <a:gd name="connsiteX0" fmla="*/ 115614 w 3310759"/>
              <a:gd name="connsiteY0" fmla="*/ 693841 h 1398034"/>
              <a:gd name="connsiteX1" fmla="*/ 42041 w 3310759"/>
              <a:gd name="connsiteY1" fmla="*/ 725372 h 1398034"/>
              <a:gd name="connsiteX2" fmla="*/ 0 w 3310759"/>
              <a:gd name="connsiteY2" fmla="*/ 788434 h 1398034"/>
              <a:gd name="connsiteX3" fmla="*/ 10510 w 3310759"/>
              <a:gd name="connsiteY3" fmla="*/ 977620 h 1398034"/>
              <a:gd name="connsiteX4" fmla="*/ 21021 w 3310759"/>
              <a:gd name="connsiteY4" fmla="*/ 1009151 h 1398034"/>
              <a:gd name="connsiteX5" fmla="*/ 84083 w 3310759"/>
              <a:gd name="connsiteY5" fmla="*/ 1030172 h 1398034"/>
              <a:gd name="connsiteX6" fmla="*/ 252248 w 3310759"/>
              <a:gd name="connsiteY6" fmla="*/ 1051192 h 1398034"/>
              <a:gd name="connsiteX7" fmla="*/ 462455 w 3310759"/>
              <a:gd name="connsiteY7" fmla="*/ 1061703 h 1398034"/>
              <a:gd name="connsiteX8" fmla="*/ 578069 w 3310759"/>
              <a:gd name="connsiteY8" fmla="*/ 1051192 h 1398034"/>
              <a:gd name="connsiteX9" fmla="*/ 609600 w 3310759"/>
              <a:gd name="connsiteY9" fmla="*/ 1040682 h 1398034"/>
              <a:gd name="connsiteX10" fmla="*/ 651641 w 3310759"/>
              <a:gd name="connsiteY10" fmla="*/ 977620 h 1398034"/>
              <a:gd name="connsiteX11" fmla="*/ 672662 w 3310759"/>
              <a:gd name="connsiteY11" fmla="*/ 946089 h 1398034"/>
              <a:gd name="connsiteX12" fmla="*/ 704193 w 3310759"/>
              <a:gd name="connsiteY12" fmla="*/ 830475 h 1398034"/>
              <a:gd name="connsiteX13" fmla="*/ 714703 w 3310759"/>
              <a:gd name="connsiteY13" fmla="*/ 777923 h 1398034"/>
              <a:gd name="connsiteX14" fmla="*/ 725214 w 3310759"/>
              <a:gd name="connsiteY14" fmla="*/ 735882 h 1398034"/>
              <a:gd name="connsiteX15" fmla="*/ 756745 w 3310759"/>
              <a:gd name="connsiteY15" fmla="*/ 609758 h 1398034"/>
              <a:gd name="connsiteX16" fmla="*/ 767255 w 3310759"/>
              <a:gd name="connsiteY16" fmla="*/ 578227 h 1398034"/>
              <a:gd name="connsiteX17" fmla="*/ 788276 w 3310759"/>
              <a:gd name="connsiteY17" fmla="*/ 546696 h 1398034"/>
              <a:gd name="connsiteX18" fmla="*/ 798786 w 3310759"/>
              <a:gd name="connsiteY18" fmla="*/ 515165 h 1398034"/>
              <a:gd name="connsiteX19" fmla="*/ 893379 w 3310759"/>
              <a:gd name="connsiteY19" fmla="*/ 441592 h 1398034"/>
              <a:gd name="connsiteX20" fmla="*/ 924910 w 3310759"/>
              <a:gd name="connsiteY20" fmla="*/ 420572 h 1398034"/>
              <a:gd name="connsiteX21" fmla="*/ 956441 w 3310759"/>
              <a:gd name="connsiteY21" fmla="*/ 399551 h 1398034"/>
              <a:gd name="connsiteX22" fmla="*/ 1124607 w 3310759"/>
              <a:gd name="connsiteY22" fmla="*/ 368020 h 1398034"/>
              <a:gd name="connsiteX23" fmla="*/ 1439917 w 3310759"/>
              <a:gd name="connsiteY23" fmla="*/ 378530 h 1398034"/>
              <a:gd name="connsiteX24" fmla="*/ 1502979 w 3310759"/>
              <a:gd name="connsiteY24" fmla="*/ 399551 h 1398034"/>
              <a:gd name="connsiteX25" fmla="*/ 1534510 w 3310759"/>
              <a:gd name="connsiteY25" fmla="*/ 420572 h 1398034"/>
              <a:gd name="connsiteX26" fmla="*/ 1597572 w 3310759"/>
              <a:gd name="connsiteY26" fmla="*/ 515165 h 1398034"/>
              <a:gd name="connsiteX27" fmla="*/ 1618593 w 3310759"/>
              <a:gd name="connsiteY27" fmla="*/ 546696 h 1398034"/>
              <a:gd name="connsiteX28" fmla="*/ 1639614 w 3310759"/>
              <a:gd name="connsiteY28" fmla="*/ 578227 h 1398034"/>
              <a:gd name="connsiteX29" fmla="*/ 1660634 w 3310759"/>
              <a:gd name="connsiteY29" fmla="*/ 641289 h 1398034"/>
              <a:gd name="connsiteX30" fmla="*/ 1671145 w 3310759"/>
              <a:gd name="connsiteY30" fmla="*/ 672820 h 1398034"/>
              <a:gd name="connsiteX31" fmla="*/ 1681655 w 3310759"/>
              <a:gd name="connsiteY31" fmla="*/ 735882 h 1398034"/>
              <a:gd name="connsiteX32" fmla="*/ 1702676 w 3310759"/>
              <a:gd name="connsiteY32" fmla="*/ 840986 h 1398034"/>
              <a:gd name="connsiteX33" fmla="*/ 1723697 w 3310759"/>
              <a:gd name="connsiteY33" fmla="*/ 1030172 h 1398034"/>
              <a:gd name="connsiteX34" fmla="*/ 1744717 w 3310759"/>
              <a:gd name="connsiteY34" fmla="*/ 1135275 h 1398034"/>
              <a:gd name="connsiteX35" fmla="*/ 1776248 w 3310759"/>
              <a:gd name="connsiteY35" fmla="*/ 1250889 h 1398034"/>
              <a:gd name="connsiteX36" fmla="*/ 1786759 w 3310759"/>
              <a:gd name="connsiteY36" fmla="*/ 1282420 h 1398034"/>
              <a:gd name="connsiteX37" fmla="*/ 1881352 w 3310759"/>
              <a:gd name="connsiteY37" fmla="*/ 1355992 h 1398034"/>
              <a:gd name="connsiteX38" fmla="*/ 1912883 w 3310759"/>
              <a:gd name="connsiteY38" fmla="*/ 1366503 h 1398034"/>
              <a:gd name="connsiteX39" fmla="*/ 1944414 w 3310759"/>
              <a:gd name="connsiteY39" fmla="*/ 1387523 h 1398034"/>
              <a:gd name="connsiteX40" fmla="*/ 2017986 w 3310759"/>
              <a:gd name="connsiteY40" fmla="*/ 1398034 h 1398034"/>
              <a:gd name="connsiteX41" fmla="*/ 2249214 w 3310759"/>
              <a:gd name="connsiteY41" fmla="*/ 1387523 h 1398034"/>
              <a:gd name="connsiteX42" fmla="*/ 2312276 w 3310759"/>
              <a:gd name="connsiteY42" fmla="*/ 1366503 h 1398034"/>
              <a:gd name="connsiteX43" fmla="*/ 2343807 w 3310759"/>
              <a:gd name="connsiteY43" fmla="*/ 1355992 h 1398034"/>
              <a:gd name="connsiteX44" fmla="*/ 2364828 w 3310759"/>
              <a:gd name="connsiteY44" fmla="*/ 1324461 h 1398034"/>
              <a:gd name="connsiteX45" fmla="*/ 2396359 w 3310759"/>
              <a:gd name="connsiteY45" fmla="*/ 1292930 h 1398034"/>
              <a:gd name="connsiteX46" fmla="*/ 2417379 w 3310759"/>
              <a:gd name="connsiteY46" fmla="*/ 1229868 h 1398034"/>
              <a:gd name="connsiteX47" fmla="*/ 2427890 w 3310759"/>
              <a:gd name="connsiteY47" fmla="*/ 1198337 h 1398034"/>
              <a:gd name="connsiteX48" fmla="*/ 2448910 w 3310759"/>
              <a:gd name="connsiteY48" fmla="*/ 988130 h 1398034"/>
              <a:gd name="connsiteX49" fmla="*/ 2459421 w 3310759"/>
              <a:gd name="connsiteY49" fmla="*/ 956599 h 1398034"/>
              <a:gd name="connsiteX50" fmla="*/ 2469931 w 3310759"/>
              <a:gd name="connsiteY50" fmla="*/ 914558 h 1398034"/>
              <a:gd name="connsiteX51" fmla="*/ 2511972 w 3310759"/>
              <a:gd name="connsiteY51" fmla="*/ 819965 h 1398034"/>
              <a:gd name="connsiteX52" fmla="*/ 2638097 w 3310759"/>
              <a:gd name="connsiteY52" fmla="*/ 756903 h 1398034"/>
              <a:gd name="connsiteX53" fmla="*/ 2669628 w 3310759"/>
              <a:gd name="connsiteY53" fmla="*/ 746392 h 1398034"/>
              <a:gd name="connsiteX54" fmla="*/ 2795752 w 3310759"/>
              <a:gd name="connsiteY54" fmla="*/ 735882 h 1398034"/>
              <a:gd name="connsiteX55" fmla="*/ 2890345 w 3310759"/>
              <a:gd name="connsiteY55" fmla="*/ 714861 h 1398034"/>
              <a:gd name="connsiteX56" fmla="*/ 3184634 w 3310759"/>
              <a:gd name="connsiteY56" fmla="*/ 704351 h 1398034"/>
              <a:gd name="connsiteX57" fmla="*/ 3258207 w 3310759"/>
              <a:gd name="connsiteY57" fmla="*/ 683330 h 1398034"/>
              <a:gd name="connsiteX58" fmla="*/ 3310759 w 3310759"/>
              <a:gd name="connsiteY58" fmla="*/ 620268 h 1398034"/>
              <a:gd name="connsiteX59" fmla="*/ 3300248 w 3310759"/>
              <a:gd name="connsiteY59" fmla="*/ 399551 h 1398034"/>
              <a:gd name="connsiteX60" fmla="*/ 3289738 w 3310759"/>
              <a:gd name="connsiteY60" fmla="*/ 368020 h 1398034"/>
              <a:gd name="connsiteX61" fmla="*/ 3258207 w 3310759"/>
              <a:gd name="connsiteY61" fmla="*/ 346999 h 1398034"/>
              <a:gd name="connsiteX62" fmla="*/ 3111062 w 3310759"/>
              <a:gd name="connsiteY62" fmla="*/ 357510 h 1398034"/>
              <a:gd name="connsiteX63" fmla="*/ 3048000 w 3310759"/>
              <a:gd name="connsiteY63" fmla="*/ 378530 h 1398034"/>
              <a:gd name="connsiteX64" fmla="*/ 2984938 w 3310759"/>
              <a:gd name="connsiteY64" fmla="*/ 389041 h 1398034"/>
              <a:gd name="connsiteX65" fmla="*/ 2900855 w 3310759"/>
              <a:gd name="connsiteY65" fmla="*/ 410061 h 1398034"/>
              <a:gd name="connsiteX66" fmla="*/ 2638097 w 3310759"/>
              <a:gd name="connsiteY66" fmla="*/ 420572 h 1398034"/>
              <a:gd name="connsiteX67" fmla="*/ 2606565 w 3310759"/>
              <a:gd name="connsiteY67" fmla="*/ 431082 h 1398034"/>
              <a:gd name="connsiteX68" fmla="*/ 2564524 w 3310759"/>
              <a:gd name="connsiteY68" fmla="*/ 525675 h 1398034"/>
              <a:gd name="connsiteX69" fmla="*/ 2543503 w 3310759"/>
              <a:gd name="connsiteY69" fmla="*/ 557206 h 1398034"/>
              <a:gd name="connsiteX70" fmla="*/ 2511972 w 3310759"/>
              <a:gd name="connsiteY70" fmla="*/ 620268 h 1398034"/>
              <a:gd name="connsiteX71" fmla="*/ 2490952 w 3310759"/>
              <a:gd name="connsiteY71" fmla="*/ 683330 h 1398034"/>
              <a:gd name="connsiteX72" fmla="*/ 2480441 w 3310759"/>
              <a:gd name="connsiteY72" fmla="*/ 714861 h 1398034"/>
              <a:gd name="connsiteX73" fmla="*/ 2448910 w 3310759"/>
              <a:gd name="connsiteY73" fmla="*/ 777923 h 1398034"/>
              <a:gd name="connsiteX74" fmla="*/ 2427890 w 3310759"/>
              <a:gd name="connsiteY74" fmla="*/ 809454 h 1398034"/>
              <a:gd name="connsiteX75" fmla="*/ 2396359 w 3310759"/>
              <a:gd name="connsiteY75" fmla="*/ 914558 h 1398034"/>
              <a:gd name="connsiteX76" fmla="*/ 2385848 w 3310759"/>
              <a:gd name="connsiteY76" fmla="*/ 946089 h 1398034"/>
              <a:gd name="connsiteX77" fmla="*/ 2280745 w 3310759"/>
              <a:gd name="connsiteY77" fmla="*/ 1051192 h 1398034"/>
              <a:gd name="connsiteX78" fmla="*/ 2217683 w 3310759"/>
              <a:gd name="connsiteY78" fmla="*/ 1072213 h 1398034"/>
              <a:gd name="connsiteX79" fmla="*/ 1912883 w 3310759"/>
              <a:gd name="connsiteY79" fmla="*/ 1061703 h 1398034"/>
              <a:gd name="connsiteX80" fmla="*/ 1870841 w 3310759"/>
              <a:gd name="connsiteY80" fmla="*/ 1051192 h 1398034"/>
              <a:gd name="connsiteX81" fmla="*/ 1807779 w 3310759"/>
              <a:gd name="connsiteY81" fmla="*/ 1030172 h 1398034"/>
              <a:gd name="connsiteX82" fmla="*/ 1776248 w 3310759"/>
              <a:gd name="connsiteY82" fmla="*/ 998641 h 1398034"/>
              <a:gd name="connsiteX83" fmla="*/ 1765738 w 3310759"/>
              <a:gd name="connsiteY83" fmla="*/ 967110 h 1398034"/>
              <a:gd name="connsiteX84" fmla="*/ 1744717 w 3310759"/>
              <a:gd name="connsiteY84" fmla="*/ 935579 h 1398034"/>
              <a:gd name="connsiteX85" fmla="*/ 1734207 w 3310759"/>
              <a:gd name="connsiteY85" fmla="*/ 777923 h 1398034"/>
              <a:gd name="connsiteX86" fmla="*/ 1723697 w 3310759"/>
              <a:gd name="connsiteY86" fmla="*/ 725372 h 1398034"/>
              <a:gd name="connsiteX87" fmla="*/ 1713186 w 3310759"/>
              <a:gd name="connsiteY87" fmla="*/ 630779 h 1398034"/>
              <a:gd name="connsiteX88" fmla="*/ 1692165 w 3310759"/>
              <a:gd name="connsiteY88" fmla="*/ 378530 h 1398034"/>
              <a:gd name="connsiteX89" fmla="*/ 1671145 w 3310759"/>
              <a:gd name="connsiteY89" fmla="*/ 252406 h 1398034"/>
              <a:gd name="connsiteX90" fmla="*/ 1650124 w 3310759"/>
              <a:gd name="connsiteY90" fmla="*/ 189344 h 1398034"/>
              <a:gd name="connsiteX91" fmla="*/ 1587062 w 3310759"/>
              <a:gd name="connsiteY91" fmla="*/ 147303 h 1398034"/>
              <a:gd name="connsiteX92" fmla="*/ 1534510 w 3310759"/>
              <a:gd name="connsiteY92" fmla="*/ 94751 h 1398034"/>
              <a:gd name="connsiteX93" fmla="*/ 1502979 w 3310759"/>
              <a:gd name="connsiteY93" fmla="*/ 63220 h 1398034"/>
              <a:gd name="connsiteX94" fmla="*/ 1439917 w 3310759"/>
              <a:gd name="connsiteY94" fmla="*/ 31689 h 1398034"/>
              <a:gd name="connsiteX95" fmla="*/ 1408386 w 3310759"/>
              <a:gd name="connsiteY95" fmla="*/ 10668 h 1398034"/>
              <a:gd name="connsiteX96" fmla="*/ 1219200 w 3310759"/>
              <a:gd name="connsiteY96" fmla="*/ 10668 h 1398034"/>
              <a:gd name="connsiteX97" fmla="*/ 1072055 w 3310759"/>
              <a:gd name="connsiteY97" fmla="*/ 21179 h 1398034"/>
              <a:gd name="connsiteX98" fmla="*/ 956441 w 3310759"/>
              <a:gd name="connsiteY98" fmla="*/ 52710 h 1398034"/>
              <a:gd name="connsiteX99" fmla="*/ 914400 w 3310759"/>
              <a:gd name="connsiteY99" fmla="*/ 73730 h 1398034"/>
              <a:gd name="connsiteX100" fmla="*/ 851338 w 3310759"/>
              <a:gd name="connsiteY100" fmla="*/ 94751 h 1398034"/>
              <a:gd name="connsiteX101" fmla="*/ 819807 w 3310759"/>
              <a:gd name="connsiteY101" fmla="*/ 115772 h 1398034"/>
              <a:gd name="connsiteX102" fmla="*/ 798786 w 3310759"/>
              <a:gd name="connsiteY102" fmla="*/ 178834 h 1398034"/>
              <a:gd name="connsiteX103" fmla="*/ 777765 w 3310759"/>
              <a:gd name="connsiteY103" fmla="*/ 241896 h 1398034"/>
              <a:gd name="connsiteX104" fmla="*/ 767255 w 3310759"/>
              <a:gd name="connsiteY104" fmla="*/ 273427 h 1398034"/>
              <a:gd name="connsiteX105" fmla="*/ 756745 w 3310759"/>
              <a:gd name="connsiteY105" fmla="*/ 315468 h 1398034"/>
              <a:gd name="connsiteX106" fmla="*/ 735724 w 3310759"/>
              <a:gd name="connsiteY106" fmla="*/ 378530 h 1398034"/>
              <a:gd name="connsiteX107" fmla="*/ 704193 w 3310759"/>
              <a:gd name="connsiteY107" fmla="*/ 473123 h 1398034"/>
              <a:gd name="connsiteX108" fmla="*/ 693683 w 3310759"/>
              <a:gd name="connsiteY108" fmla="*/ 504654 h 1398034"/>
              <a:gd name="connsiteX109" fmla="*/ 683172 w 3310759"/>
              <a:gd name="connsiteY109" fmla="*/ 536186 h 1398034"/>
              <a:gd name="connsiteX110" fmla="*/ 672662 w 3310759"/>
              <a:gd name="connsiteY110" fmla="*/ 588737 h 1398034"/>
              <a:gd name="connsiteX111" fmla="*/ 620110 w 3310759"/>
              <a:gd name="connsiteY111" fmla="*/ 683330 h 1398034"/>
              <a:gd name="connsiteX112" fmla="*/ 557048 w 3310759"/>
              <a:gd name="connsiteY112" fmla="*/ 725372 h 1398034"/>
              <a:gd name="connsiteX113" fmla="*/ 441434 w 3310759"/>
              <a:gd name="connsiteY113" fmla="*/ 756903 h 1398034"/>
              <a:gd name="connsiteX114" fmla="*/ 252248 w 3310759"/>
              <a:gd name="connsiteY114" fmla="*/ 735882 h 1398034"/>
              <a:gd name="connsiteX115" fmla="*/ 220717 w 3310759"/>
              <a:gd name="connsiteY115" fmla="*/ 725372 h 1398034"/>
              <a:gd name="connsiteX116" fmla="*/ 168165 w 3310759"/>
              <a:gd name="connsiteY116" fmla="*/ 714861 h 1398034"/>
              <a:gd name="connsiteX117" fmla="*/ 115614 w 3310759"/>
              <a:gd name="connsiteY117" fmla="*/ 693841 h 139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310759" h="1398034">
                <a:moveTo>
                  <a:pt x="115614" y="693841"/>
                </a:moveTo>
                <a:cubicBezTo>
                  <a:pt x="94593" y="695593"/>
                  <a:pt x="62691" y="708476"/>
                  <a:pt x="42041" y="725372"/>
                </a:cubicBezTo>
                <a:cubicBezTo>
                  <a:pt x="22488" y="741370"/>
                  <a:pt x="0" y="788434"/>
                  <a:pt x="0" y="788434"/>
                </a:cubicBezTo>
                <a:cubicBezTo>
                  <a:pt x="3503" y="851496"/>
                  <a:pt x="4522" y="914745"/>
                  <a:pt x="10510" y="977620"/>
                </a:cubicBezTo>
                <a:cubicBezTo>
                  <a:pt x="11560" y="988649"/>
                  <a:pt x="12006" y="1002712"/>
                  <a:pt x="21021" y="1009151"/>
                </a:cubicBezTo>
                <a:cubicBezTo>
                  <a:pt x="39052" y="1022030"/>
                  <a:pt x="63062" y="1023165"/>
                  <a:pt x="84083" y="1030172"/>
                </a:cubicBezTo>
                <a:cubicBezTo>
                  <a:pt x="156804" y="1054412"/>
                  <a:pt x="113414" y="1042778"/>
                  <a:pt x="252248" y="1051192"/>
                </a:cubicBezTo>
                <a:cubicBezTo>
                  <a:pt x="322276" y="1055436"/>
                  <a:pt x="392386" y="1058199"/>
                  <a:pt x="462455" y="1061703"/>
                </a:cubicBezTo>
                <a:cubicBezTo>
                  <a:pt x="500993" y="1058199"/>
                  <a:pt x="539761" y="1056665"/>
                  <a:pt x="578069" y="1051192"/>
                </a:cubicBezTo>
                <a:cubicBezTo>
                  <a:pt x="589036" y="1049625"/>
                  <a:pt x="601766" y="1048516"/>
                  <a:pt x="609600" y="1040682"/>
                </a:cubicBezTo>
                <a:cubicBezTo>
                  <a:pt x="627464" y="1022818"/>
                  <a:pt x="637627" y="998641"/>
                  <a:pt x="651641" y="977620"/>
                </a:cubicBezTo>
                <a:lnTo>
                  <a:pt x="672662" y="946089"/>
                </a:lnTo>
                <a:cubicBezTo>
                  <a:pt x="687761" y="900791"/>
                  <a:pt x="692341" y="889736"/>
                  <a:pt x="704193" y="830475"/>
                </a:cubicBezTo>
                <a:cubicBezTo>
                  <a:pt x="707696" y="812958"/>
                  <a:pt x="710828" y="795362"/>
                  <a:pt x="714703" y="777923"/>
                </a:cubicBezTo>
                <a:cubicBezTo>
                  <a:pt x="717837" y="763822"/>
                  <a:pt x="722381" y="750046"/>
                  <a:pt x="725214" y="735882"/>
                </a:cubicBezTo>
                <a:cubicBezTo>
                  <a:pt x="746446" y="629725"/>
                  <a:pt x="721624" y="715120"/>
                  <a:pt x="756745" y="609758"/>
                </a:cubicBezTo>
                <a:cubicBezTo>
                  <a:pt x="760248" y="599248"/>
                  <a:pt x="761110" y="587445"/>
                  <a:pt x="767255" y="578227"/>
                </a:cubicBezTo>
                <a:lnTo>
                  <a:pt x="788276" y="546696"/>
                </a:lnTo>
                <a:cubicBezTo>
                  <a:pt x="791779" y="536186"/>
                  <a:pt x="792641" y="524383"/>
                  <a:pt x="798786" y="515165"/>
                </a:cubicBezTo>
                <a:cubicBezTo>
                  <a:pt x="818543" y="485529"/>
                  <a:pt x="868325" y="458295"/>
                  <a:pt x="893379" y="441592"/>
                </a:cubicBezTo>
                <a:lnTo>
                  <a:pt x="924910" y="420572"/>
                </a:lnTo>
                <a:cubicBezTo>
                  <a:pt x="935420" y="413565"/>
                  <a:pt x="944457" y="403546"/>
                  <a:pt x="956441" y="399551"/>
                </a:cubicBezTo>
                <a:cubicBezTo>
                  <a:pt x="1052906" y="367396"/>
                  <a:pt x="997455" y="380735"/>
                  <a:pt x="1124607" y="368020"/>
                </a:cubicBezTo>
                <a:cubicBezTo>
                  <a:pt x="1229710" y="371523"/>
                  <a:pt x="1335119" y="369797"/>
                  <a:pt x="1439917" y="378530"/>
                </a:cubicBezTo>
                <a:cubicBezTo>
                  <a:pt x="1461998" y="380370"/>
                  <a:pt x="1502979" y="399551"/>
                  <a:pt x="1502979" y="399551"/>
                </a:cubicBezTo>
                <a:cubicBezTo>
                  <a:pt x="1513489" y="406558"/>
                  <a:pt x="1526192" y="411066"/>
                  <a:pt x="1534510" y="420572"/>
                </a:cubicBezTo>
                <a:cubicBezTo>
                  <a:pt x="1534522" y="420586"/>
                  <a:pt x="1587057" y="499392"/>
                  <a:pt x="1597572" y="515165"/>
                </a:cubicBezTo>
                <a:lnTo>
                  <a:pt x="1618593" y="546696"/>
                </a:lnTo>
                <a:lnTo>
                  <a:pt x="1639614" y="578227"/>
                </a:lnTo>
                <a:lnTo>
                  <a:pt x="1660634" y="641289"/>
                </a:lnTo>
                <a:lnTo>
                  <a:pt x="1671145" y="672820"/>
                </a:lnTo>
                <a:cubicBezTo>
                  <a:pt x="1674648" y="693841"/>
                  <a:pt x="1677728" y="714936"/>
                  <a:pt x="1681655" y="735882"/>
                </a:cubicBezTo>
                <a:cubicBezTo>
                  <a:pt x="1688239" y="770999"/>
                  <a:pt x="1702676" y="840986"/>
                  <a:pt x="1702676" y="840986"/>
                </a:cubicBezTo>
                <a:cubicBezTo>
                  <a:pt x="1706726" y="881489"/>
                  <a:pt x="1716255" y="985523"/>
                  <a:pt x="1723697" y="1030172"/>
                </a:cubicBezTo>
                <a:cubicBezTo>
                  <a:pt x="1729571" y="1065414"/>
                  <a:pt x="1737710" y="1100241"/>
                  <a:pt x="1744717" y="1135275"/>
                </a:cubicBezTo>
                <a:cubicBezTo>
                  <a:pt x="1759571" y="1209543"/>
                  <a:pt x="1749583" y="1170894"/>
                  <a:pt x="1776248" y="1250889"/>
                </a:cubicBezTo>
                <a:cubicBezTo>
                  <a:pt x="1779751" y="1261399"/>
                  <a:pt x="1778925" y="1274586"/>
                  <a:pt x="1786759" y="1282420"/>
                </a:cubicBezTo>
                <a:cubicBezTo>
                  <a:pt x="1813966" y="1309627"/>
                  <a:pt x="1843635" y="1343419"/>
                  <a:pt x="1881352" y="1355992"/>
                </a:cubicBezTo>
                <a:cubicBezTo>
                  <a:pt x="1891862" y="1359496"/>
                  <a:pt x="1902974" y="1361548"/>
                  <a:pt x="1912883" y="1366503"/>
                </a:cubicBezTo>
                <a:cubicBezTo>
                  <a:pt x="1924181" y="1372152"/>
                  <a:pt x="1932315" y="1383893"/>
                  <a:pt x="1944414" y="1387523"/>
                </a:cubicBezTo>
                <a:cubicBezTo>
                  <a:pt x="1968142" y="1394641"/>
                  <a:pt x="1993462" y="1394530"/>
                  <a:pt x="2017986" y="1398034"/>
                </a:cubicBezTo>
                <a:cubicBezTo>
                  <a:pt x="2095062" y="1394530"/>
                  <a:pt x="2172497" y="1395743"/>
                  <a:pt x="2249214" y="1387523"/>
                </a:cubicBezTo>
                <a:cubicBezTo>
                  <a:pt x="2271246" y="1385162"/>
                  <a:pt x="2291255" y="1373510"/>
                  <a:pt x="2312276" y="1366503"/>
                </a:cubicBezTo>
                <a:lnTo>
                  <a:pt x="2343807" y="1355992"/>
                </a:lnTo>
                <a:cubicBezTo>
                  <a:pt x="2350814" y="1345482"/>
                  <a:pt x="2356741" y="1334165"/>
                  <a:pt x="2364828" y="1324461"/>
                </a:cubicBezTo>
                <a:cubicBezTo>
                  <a:pt x="2374344" y="1313042"/>
                  <a:pt x="2389141" y="1305923"/>
                  <a:pt x="2396359" y="1292930"/>
                </a:cubicBezTo>
                <a:cubicBezTo>
                  <a:pt x="2407120" y="1273561"/>
                  <a:pt x="2410372" y="1250889"/>
                  <a:pt x="2417379" y="1229868"/>
                </a:cubicBezTo>
                <a:lnTo>
                  <a:pt x="2427890" y="1198337"/>
                </a:lnTo>
                <a:cubicBezTo>
                  <a:pt x="2430453" y="1170147"/>
                  <a:pt x="2442997" y="1023607"/>
                  <a:pt x="2448910" y="988130"/>
                </a:cubicBezTo>
                <a:cubicBezTo>
                  <a:pt x="2450731" y="977202"/>
                  <a:pt x="2456377" y="967252"/>
                  <a:pt x="2459421" y="956599"/>
                </a:cubicBezTo>
                <a:cubicBezTo>
                  <a:pt x="2463389" y="942710"/>
                  <a:pt x="2465780" y="928394"/>
                  <a:pt x="2469931" y="914558"/>
                </a:cubicBezTo>
                <a:cubicBezTo>
                  <a:pt x="2476698" y="892002"/>
                  <a:pt x="2489065" y="840009"/>
                  <a:pt x="2511972" y="819965"/>
                </a:cubicBezTo>
                <a:cubicBezTo>
                  <a:pt x="2562128" y="776078"/>
                  <a:pt x="2578556" y="776750"/>
                  <a:pt x="2638097" y="756903"/>
                </a:cubicBezTo>
                <a:cubicBezTo>
                  <a:pt x="2648607" y="753400"/>
                  <a:pt x="2658587" y="747312"/>
                  <a:pt x="2669628" y="746392"/>
                </a:cubicBezTo>
                <a:lnTo>
                  <a:pt x="2795752" y="735882"/>
                </a:lnTo>
                <a:cubicBezTo>
                  <a:pt x="2815415" y="730966"/>
                  <a:pt x="2872737" y="715928"/>
                  <a:pt x="2890345" y="714861"/>
                </a:cubicBezTo>
                <a:cubicBezTo>
                  <a:pt x="2988324" y="708923"/>
                  <a:pt x="3086538" y="707854"/>
                  <a:pt x="3184634" y="704351"/>
                </a:cubicBezTo>
                <a:cubicBezTo>
                  <a:pt x="3190245" y="702948"/>
                  <a:pt x="3249157" y="689363"/>
                  <a:pt x="3258207" y="683330"/>
                </a:cubicBezTo>
                <a:cubicBezTo>
                  <a:pt x="3282485" y="667145"/>
                  <a:pt x="3295248" y="643534"/>
                  <a:pt x="3310759" y="620268"/>
                </a:cubicBezTo>
                <a:cubicBezTo>
                  <a:pt x="3307255" y="546696"/>
                  <a:pt x="3306365" y="472952"/>
                  <a:pt x="3300248" y="399551"/>
                </a:cubicBezTo>
                <a:cubicBezTo>
                  <a:pt x="3299328" y="388510"/>
                  <a:pt x="3296659" y="376671"/>
                  <a:pt x="3289738" y="368020"/>
                </a:cubicBezTo>
                <a:cubicBezTo>
                  <a:pt x="3281847" y="358156"/>
                  <a:pt x="3268717" y="354006"/>
                  <a:pt x="3258207" y="346999"/>
                </a:cubicBezTo>
                <a:cubicBezTo>
                  <a:pt x="3209159" y="350503"/>
                  <a:pt x="3159691" y="350216"/>
                  <a:pt x="3111062" y="357510"/>
                </a:cubicBezTo>
                <a:cubicBezTo>
                  <a:pt x="3089149" y="360797"/>
                  <a:pt x="3069856" y="374887"/>
                  <a:pt x="3048000" y="378530"/>
                </a:cubicBezTo>
                <a:cubicBezTo>
                  <a:pt x="3026979" y="382034"/>
                  <a:pt x="3005776" y="384576"/>
                  <a:pt x="2984938" y="389041"/>
                </a:cubicBezTo>
                <a:cubicBezTo>
                  <a:pt x="2956689" y="395094"/>
                  <a:pt x="2929722" y="408906"/>
                  <a:pt x="2900855" y="410061"/>
                </a:cubicBezTo>
                <a:lnTo>
                  <a:pt x="2638097" y="420572"/>
                </a:lnTo>
                <a:cubicBezTo>
                  <a:pt x="2627586" y="424075"/>
                  <a:pt x="2615216" y="424161"/>
                  <a:pt x="2606565" y="431082"/>
                </a:cubicBezTo>
                <a:cubicBezTo>
                  <a:pt x="2576009" y="455526"/>
                  <a:pt x="2584707" y="495401"/>
                  <a:pt x="2564524" y="525675"/>
                </a:cubicBezTo>
                <a:lnTo>
                  <a:pt x="2543503" y="557206"/>
                </a:lnTo>
                <a:cubicBezTo>
                  <a:pt x="2505173" y="672199"/>
                  <a:pt x="2566304" y="498021"/>
                  <a:pt x="2511972" y="620268"/>
                </a:cubicBezTo>
                <a:cubicBezTo>
                  <a:pt x="2502973" y="640516"/>
                  <a:pt x="2497959" y="662309"/>
                  <a:pt x="2490952" y="683330"/>
                </a:cubicBezTo>
                <a:cubicBezTo>
                  <a:pt x="2487449" y="693840"/>
                  <a:pt x="2486586" y="705643"/>
                  <a:pt x="2480441" y="714861"/>
                </a:cubicBezTo>
                <a:cubicBezTo>
                  <a:pt x="2420201" y="805224"/>
                  <a:pt x="2492424" y="690894"/>
                  <a:pt x="2448910" y="777923"/>
                </a:cubicBezTo>
                <a:cubicBezTo>
                  <a:pt x="2443261" y="789221"/>
                  <a:pt x="2433020" y="797911"/>
                  <a:pt x="2427890" y="809454"/>
                </a:cubicBezTo>
                <a:cubicBezTo>
                  <a:pt x="2407905" y="854422"/>
                  <a:pt x="2408590" y="871750"/>
                  <a:pt x="2396359" y="914558"/>
                </a:cubicBezTo>
                <a:cubicBezTo>
                  <a:pt x="2393315" y="925211"/>
                  <a:pt x="2391228" y="936404"/>
                  <a:pt x="2385848" y="946089"/>
                </a:cubicBezTo>
                <a:cubicBezTo>
                  <a:pt x="2360368" y="991953"/>
                  <a:pt x="2334253" y="1033356"/>
                  <a:pt x="2280745" y="1051192"/>
                </a:cubicBezTo>
                <a:lnTo>
                  <a:pt x="2217683" y="1072213"/>
                </a:lnTo>
                <a:cubicBezTo>
                  <a:pt x="2116083" y="1068710"/>
                  <a:pt x="2014357" y="1067853"/>
                  <a:pt x="1912883" y="1061703"/>
                </a:cubicBezTo>
                <a:cubicBezTo>
                  <a:pt x="1898464" y="1060829"/>
                  <a:pt x="1884677" y="1055343"/>
                  <a:pt x="1870841" y="1051192"/>
                </a:cubicBezTo>
                <a:cubicBezTo>
                  <a:pt x="1849618" y="1044825"/>
                  <a:pt x="1807779" y="1030172"/>
                  <a:pt x="1807779" y="1030172"/>
                </a:cubicBezTo>
                <a:cubicBezTo>
                  <a:pt x="1797269" y="1019662"/>
                  <a:pt x="1784493" y="1011009"/>
                  <a:pt x="1776248" y="998641"/>
                </a:cubicBezTo>
                <a:cubicBezTo>
                  <a:pt x="1770103" y="989423"/>
                  <a:pt x="1770693" y="977019"/>
                  <a:pt x="1765738" y="967110"/>
                </a:cubicBezTo>
                <a:cubicBezTo>
                  <a:pt x="1760089" y="955812"/>
                  <a:pt x="1751724" y="946089"/>
                  <a:pt x="1744717" y="935579"/>
                </a:cubicBezTo>
                <a:cubicBezTo>
                  <a:pt x="1741214" y="883027"/>
                  <a:pt x="1739448" y="830330"/>
                  <a:pt x="1734207" y="777923"/>
                </a:cubicBezTo>
                <a:cubicBezTo>
                  <a:pt x="1732430" y="760148"/>
                  <a:pt x="1726223" y="743056"/>
                  <a:pt x="1723697" y="725372"/>
                </a:cubicBezTo>
                <a:cubicBezTo>
                  <a:pt x="1719210" y="693966"/>
                  <a:pt x="1715934" y="662385"/>
                  <a:pt x="1713186" y="630779"/>
                </a:cubicBezTo>
                <a:cubicBezTo>
                  <a:pt x="1700069" y="479941"/>
                  <a:pt x="1707639" y="510061"/>
                  <a:pt x="1692165" y="378530"/>
                </a:cubicBezTo>
                <a:cubicBezTo>
                  <a:pt x="1689054" y="352085"/>
                  <a:pt x="1679356" y="282513"/>
                  <a:pt x="1671145" y="252406"/>
                </a:cubicBezTo>
                <a:cubicBezTo>
                  <a:pt x="1665315" y="231029"/>
                  <a:pt x="1668560" y="201635"/>
                  <a:pt x="1650124" y="189344"/>
                </a:cubicBezTo>
                <a:lnTo>
                  <a:pt x="1587062" y="147303"/>
                </a:lnTo>
                <a:cubicBezTo>
                  <a:pt x="1548524" y="89496"/>
                  <a:pt x="1587062" y="138544"/>
                  <a:pt x="1534510" y="94751"/>
                </a:cubicBezTo>
                <a:cubicBezTo>
                  <a:pt x="1523091" y="85235"/>
                  <a:pt x="1514398" y="72736"/>
                  <a:pt x="1502979" y="63220"/>
                </a:cubicBezTo>
                <a:cubicBezTo>
                  <a:pt x="1475812" y="40581"/>
                  <a:pt x="1471519" y="42223"/>
                  <a:pt x="1439917" y="31689"/>
                </a:cubicBezTo>
                <a:cubicBezTo>
                  <a:pt x="1429407" y="24682"/>
                  <a:pt x="1420573" y="13992"/>
                  <a:pt x="1408386" y="10668"/>
                </a:cubicBezTo>
                <a:cubicBezTo>
                  <a:pt x="1333747" y="-9688"/>
                  <a:pt x="1297087" y="4177"/>
                  <a:pt x="1219200" y="10668"/>
                </a:cubicBezTo>
                <a:cubicBezTo>
                  <a:pt x="1170197" y="14752"/>
                  <a:pt x="1121103" y="17675"/>
                  <a:pt x="1072055" y="21179"/>
                </a:cubicBezTo>
                <a:cubicBezTo>
                  <a:pt x="1059171" y="24400"/>
                  <a:pt x="983954" y="40919"/>
                  <a:pt x="956441" y="52710"/>
                </a:cubicBezTo>
                <a:cubicBezTo>
                  <a:pt x="942040" y="58882"/>
                  <a:pt x="928947" y="67911"/>
                  <a:pt x="914400" y="73730"/>
                </a:cubicBezTo>
                <a:cubicBezTo>
                  <a:pt x="893827" y="81959"/>
                  <a:pt x="851338" y="94751"/>
                  <a:pt x="851338" y="94751"/>
                </a:cubicBezTo>
                <a:cubicBezTo>
                  <a:pt x="840828" y="101758"/>
                  <a:pt x="826502" y="105060"/>
                  <a:pt x="819807" y="115772"/>
                </a:cubicBezTo>
                <a:cubicBezTo>
                  <a:pt x="808063" y="134562"/>
                  <a:pt x="805793" y="157813"/>
                  <a:pt x="798786" y="178834"/>
                </a:cubicBezTo>
                <a:lnTo>
                  <a:pt x="777765" y="241896"/>
                </a:lnTo>
                <a:cubicBezTo>
                  <a:pt x="774262" y="252406"/>
                  <a:pt x="769942" y="262679"/>
                  <a:pt x="767255" y="273427"/>
                </a:cubicBezTo>
                <a:cubicBezTo>
                  <a:pt x="763752" y="287441"/>
                  <a:pt x="760896" y="301632"/>
                  <a:pt x="756745" y="315468"/>
                </a:cubicBezTo>
                <a:cubicBezTo>
                  <a:pt x="750378" y="336691"/>
                  <a:pt x="742731" y="357509"/>
                  <a:pt x="735724" y="378530"/>
                </a:cubicBezTo>
                <a:lnTo>
                  <a:pt x="704193" y="473123"/>
                </a:lnTo>
                <a:lnTo>
                  <a:pt x="693683" y="504654"/>
                </a:lnTo>
                <a:cubicBezTo>
                  <a:pt x="690179" y="515165"/>
                  <a:pt x="685345" y="525322"/>
                  <a:pt x="683172" y="536186"/>
                </a:cubicBezTo>
                <a:cubicBezTo>
                  <a:pt x="679669" y="553703"/>
                  <a:pt x="676995" y="571406"/>
                  <a:pt x="672662" y="588737"/>
                </a:cubicBezTo>
                <a:cubicBezTo>
                  <a:pt x="664995" y="619405"/>
                  <a:pt x="643596" y="667672"/>
                  <a:pt x="620110" y="683330"/>
                </a:cubicBezTo>
                <a:cubicBezTo>
                  <a:pt x="599089" y="697344"/>
                  <a:pt x="581015" y="717383"/>
                  <a:pt x="557048" y="725372"/>
                </a:cubicBezTo>
                <a:cubicBezTo>
                  <a:pt x="477038" y="752041"/>
                  <a:pt x="515713" y="742046"/>
                  <a:pt x="441434" y="756903"/>
                </a:cubicBezTo>
                <a:cubicBezTo>
                  <a:pt x="411267" y="753886"/>
                  <a:pt x="288605" y="742492"/>
                  <a:pt x="252248" y="735882"/>
                </a:cubicBezTo>
                <a:cubicBezTo>
                  <a:pt x="241348" y="733900"/>
                  <a:pt x="231465" y="728059"/>
                  <a:pt x="220717" y="725372"/>
                </a:cubicBezTo>
                <a:cubicBezTo>
                  <a:pt x="203386" y="721039"/>
                  <a:pt x="185496" y="719194"/>
                  <a:pt x="168165" y="714861"/>
                </a:cubicBezTo>
                <a:cubicBezTo>
                  <a:pt x="157417" y="712174"/>
                  <a:pt x="136635" y="692089"/>
                  <a:pt x="115614" y="69384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4170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D7B3A38-C3C2-8876-2450-08FB58B67C04}"/>
              </a:ext>
            </a:extLst>
          </p:cNvPr>
          <p:cNvSpPr/>
          <p:nvPr/>
        </p:nvSpPr>
        <p:spPr>
          <a:xfrm>
            <a:off x="2680884" y="3352766"/>
            <a:ext cx="1568464" cy="734291"/>
          </a:xfrm>
          <a:custGeom>
            <a:avLst/>
            <a:gdLst>
              <a:gd name="connsiteX0" fmla="*/ 97212 w 1568464"/>
              <a:gd name="connsiteY0" fmla="*/ 55419 h 734291"/>
              <a:gd name="connsiteX1" fmla="*/ 14084 w 1568464"/>
              <a:gd name="connsiteY1" fmla="*/ 152400 h 734291"/>
              <a:gd name="connsiteX2" fmla="*/ 230 w 1568464"/>
              <a:gd name="connsiteY2" fmla="*/ 193964 h 734291"/>
              <a:gd name="connsiteX3" fmla="*/ 69503 w 1568464"/>
              <a:gd name="connsiteY3" fmla="*/ 304800 h 734291"/>
              <a:gd name="connsiteX4" fmla="*/ 152630 w 1568464"/>
              <a:gd name="connsiteY4" fmla="*/ 332509 h 734291"/>
              <a:gd name="connsiteX5" fmla="*/ 568266 w 1568464"/>
              <a:gd name="connsiteY5" fmla="*/ 360219 h 734291"/>
              <a:gd name="connsiteX6" fmla="*/ 651393 w 1568464"/>
              <a:gd name="connsiteY6" fmla="*/ 387928 h 734291"/>
              <a:gd name="connsiteX7" fmla="*/ 720666 w 1568464"/>
              <a:gd name="connsiteY7" fmla="*/ 443346 h 734291"/>
              <a:gd name="connsiteX8" fmla="*/ 762230 w 1568464"/>
              <a:gd name="connsiteY8" fmla="*/ 512619 h 734291"/>
              <a:gd name="connsiteX9" fmla="*/ 831503 w 1568464"/>
              <a:gd name="connsiteY9" fmla="*/ 581891 h 734291"/>
              <a:gd name="connsiteX10" fmla="*/ 873066 w 1568464"/>
              <a:gd name="connsiteY10" fmla="*/ 595746 h 734291"/>
              <a:gd name="connsiteX11" fmla="*/ 914630 w 1568464"/>
              <a:gd name="connsiteY11" fmla="*/ 623455 h 734291"/>
              <a:gd name="connsiteX12" fmla="*/ 997757 w 1568464"/>
              <a:gd name="connsiteY12" fmla="*/ 651164 h 734291"/>
              <a:gd name="connsiteX13" fmla="*/ 1039321 w 1568464"/>
              <a:gd name="connsiteY13" fmla="*/ 678873 h 734291"/>
              <a:gd name="connsiteX14" fmla="*/ 1122448 w 1568464"/>
              <a:gd name="connsiteY14" fmla="*/ 706582 h 734291"/>
              <a:gd name="connsiteX15" fmla="*/ 1164012 w 1568464"/>
              <a:gd name="connsiteY15" fmla="*/ 720437 h 734291"/>
              <a:gd name="connsiteX16" fmla="*/ 1205575 w 1568464"/>
              <a:gd name="connsiteY16" fmla="*/ 734291 h 734291"/>
              <a:gd name="connsiteX17" fmla="*/ 1371830 w 1568464"/>
              <a:gd name="connsiteY17" fmla="*/ 720437 h 734291"/>
              <a:gd name="connsiteX18" fmla="*/ 1413393 w 1568464"/>
              <a:gd name="connsiteY18" fmla="*/ 692728 h 734291"/>
              <a:gd name="connsiteX19" fmla="*/ 1510375 w 1568464"/>
              <a:gd name="connsiteY19" fmla="*/ 609600 h 734291"/>
              <a:gd name="connsiteX20" fmla="*/ 1551939 w 1568464"/>
              <a:gd name="connsiteY20" fmla="*/ 457200 h 734291"/>
              <a:gd name="connsiteX21" fmla="*/ 1510375 w 1568464"/>
              <a:gd name="connsiteY21" fmla="*/ 429491 h 734291"/>
              <a:gd name="connsiteX22" fmla="*/ 1468812 w 1568464"/>
              <a:gd name="connsiteY22" fmla="*/ 415637 h 734291"/>
              <a:gd name="connsiteX23" fmla="*/ 1385684 w 1568464"/>
              <a:gd name="connsiteY23" fmla="*/ 374073 h 734291"/>
              <a:gd name="connsiteX24" fmla="*/ 1302557 w 1568464"/>
              <a:gd name="connsiteY24" fmla="*/ 332509 h 734291"/>
              <a:gd name="connsiteX25" fmla="*/ 942339 w 1568464"/>
              <a:gd name="connsiteY25" fmla="*/ 318655 h 734291"/>
              <a:gd name="connsiteX26" fmla="*/ 748375 w 1568464"/>
              <a:gd name="connsiteY26" fmla="*/ 290946 h 734291"/>
              <a:gd name="connsiteX27" fmla="*/ 706812 w 1568464"/>
              <a:gd name="connsiteY27" fmla="*/ 263237 h 734291"/>
              <a:gd name="connsiteX28" fmla="*/ 692957 w 1568464"/>
              <a:gd name="connsiteY28" fmla="*/ 221673 h 734291"/>
              <a:gd name="connsiteX29" fmla="*/ 679103 w 1568464"/>
              <a:gd name="connsiteY29" fmla="*/ 110837 h 734291"/>
              <a:gd name="connsiteX30" fmla="*/ 568266 w 1568464"/>
              <a:gd name="connsiteY30" fmla="*/ 55419 h 734291"/>
              <a:gd name="connsiteX31" fmla="*/ 415866 w 1568464"/>
              <a:gd name="connsiteY31" fmla="*/ 27709 h 734291"/>
              <a:gd name="connsiteX32" fmla="*/ 360448 w 1568464"/>
              <a:gd name="connsiteY32" fmla="*/ 13855 h 734291"/>
              <a:gd name="connsiteX33" fmla="*/ 291175 w 1568464"/>
              <a:gd name="connsiteY33" fmla="*/ 0 h 734291"/>
              <a:gd name="connsiteX34" fmla="*/ 97212 w 1568464"/>
              <a:gd name="connsiteY34" fmla="*/ 41564 h 734291"/>
              <a:gd name="connsiteX35" fmla="*/ 97212 w 1568464"/>
              <a:gd name="connsiteY35" fmla="*/ 55419 h 73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68464" h="734291">
                <a:moveTo>
                  <a:pt x="97212" y="55419"/>
                </a:moveTo>
                <a:cubicBezTo>
                  <a:pt x="69503" y="87746"/>
                  <a:pt x="38501" y="117519"/>
                  <a:pt x="14084" y="152400"/>
                </a:cubicBezTo>
                <a:cubicBezTo>
                  <a:pt x="5709" y="164364"/>
                  <a:pt x="-1383" y="179449"/>
                  <a:pt x="230" y="193964"/>
                </a:cubicBezTo>
                <a:cubicBezTo>
                  <a:pt x="7079" y="255602"/>
                  <a:pt x="18531" y="282146"/>
                  <a:pt x="69503" y="304800"/>
                </a:cubicBezTo>
                <a:cubicBezTo>
                  <a:pt x="96193" y="316662"/>
                  <a:pt x="124921" y="323273"/>
                  <a:pt x="152630" y="332509"/>
                </a:cubicBezTo>
                <a:cubicBezTo>
                  <a:pt x="312572" y="385824"/>
                  <a:pt x="179550" y="345822"/>
                  <a:pt x="568266" y="360219"/>
                </a:cubicBezTo>
                <a:cubicBezTo>
                  <a:pt x="595975" y="369455"/>
                  <a:pt x="630740" y="367275"/>
                  <a:pt x="651393" y="387928"/>
                </a:cubicBezTo>
                <a:cubicBezTo>
                  <a:pt x="690877" y="427411"/>
                  <a:pt x="668234" y="408391"/>
                  <a:pt x="720666" y="443346"/>
                </a:cubicBezTo>
                <a:cubicBezTo>
                  <a:pt x="744727" y="515524"/>
                  <a:pt x="718761" y="458283"/>
                  <a:pt x="762230" y="512619"/>
                </a:cubicBezTo>
                <a:cubicBezTo>
                  <a:pt x="799175" y="558801"/>
                  <a:pt x="776085" y="554182"/>
                  <a:pt x="831503" y="581891"/>
                </a:cubicBezTo>
                <a:cubicBezTo>
                  <a:pt x="844565" y="588422"/>
                  <a:pt x="860004" y="589215"/>
                  <a:pt x="873066" y="595746"/>
                </a:cubicBezTo>
                <a:cubicBezTo>
                  <a:pt x="887959" y="603193"/>
                  <a:pt x="899414" y="616692"/>
                  <a:pt x="914630" y="623455"/>
                </a:cubicBezTo>
                <a:cubicBezTo>
                  <a:pt x="941320" y="635317"/>
                  <a:pt x="973455" y="634963"/>
                  <a:pt x="997757" y="651164"/>
                </a:cubicBezTo>
                <a:cubicBezTo>
                  <a:pt x="1011612" y="660400"/>
                  <a:pt x="1024105" y="672110"/>
                  <a:pt x="1039321" y="678873"/>
                </a:cubicBezTo>
                <a:cubicBezTo>
                  <a:pt x="1066011" y="690735"/>
                  <a:pt x="1094739" y="697346"/>
                  <a:pt x="1122448" y="706582"/>
                </a:cubicBezTo>
                <a:lnTo>
                  <a:pt x="1164012" y="720437"/>
                </a:lnTo>
                <a:lnTo>
                  <a:pt x="1205575" y="734291"/>
                </a:lnTo>
                <a:cubicBezTo>
                  <a:pt x="1260993" y="729673"/>
                  <a:pt x="1317299" y="731343"/>
                  <a:pt x="1371830" y="720437"/>
                </a:cubicBezTo>
                <a:cubicBezTo>
                  <a:pt x="1388158" y="717172"/>
                  <a:pt x="1400751" y="703564"/>
                  <a:pt x="1413393" y="692728"/>
                </a:cubicBezTo>
                <a:cubicBezTo>
                  <a:pt x="1530979" y="591939"/>
                  <a:pt x="1414956" y="673213"/>
                  <a:pt x="1510375" y="609600"/>
                </a:cubicBezTo>
                <a:cubicBezTo>
                  <a:pt x="1550025" y="550125"/>
                  <a:pt x="1592710" y="528549"/>
                  <a:pt x="1551939" y="457200"/>
                </a:cubicBezTo>
                <a:cubicBezTo>
                  <a:pt x="1543678" y="442743"/>
                  <a:pt x="1525268" y="436938"/>
                  <a:pt x="1510375" y="429491"/>
                </a:cubicBezTo>
                <a:cubicBezTo>
                  <a:pt x="1497313" y="422960"/>
                  <a:pt x="1482666" y="420255"/>
                  <a:pt x="1468812" y="415637"/>
                </a:cubicBezTo>
                <a:cubicBezTo>
                  <a:pt x="1349691" y="336224"/>
                  <a:pt x="1500409" y="431436"/>
                  <a:pt x="1385684" y="374073"/>
                </a:cubicBezTo>
                <a:cubicBezTo>
                  <a:pt x="1351312" y="356887"/>
                  <a:pt x="1342952" y="335295"/>
                  <a:pt x="1302557" y="332509"/>
                </a:cubicBezTo>
                <a:cubicBezTo>
                  <a:pt x="1182680" y="324242"/>
                  <a:pt x="1062412" y="323273"/>
                  <a:pt x="942339" y="318655"/>
                </a:cubicBezTo>
                <a:cubicBezTo>
                  <a:pt x="924129" y="316632"/>
                  <a:pt x="785518" y="304875"/>
                  <a:pt x="748375" y="290946"/>
                </a:cubicBezTo>
                <a:cubicBezTo>
                  <a:pt x="732784" y="285100"/>
                  <a:pt x="720666" y="272473"/>
                  <a:pt x="706812" y="263237"/>
                </a:cubicBezTo>
                <a:cubicBezTo>
                  <a:pt x="702194" y="249382"/>
                  <a:pt x="695569" y="236042"/>
                  <a:pt x="692957" y="221673"/>
                </a:cubicBezTo>
                <a:cubicBezTo>
                  <a:pt x="686297" y="185041"/>
                  <a:pt x="689802" y="146500"/>
                  <a:pt x="679103" y="110837"/>
                </a:cubicBezTo>
                <a:cubicBezTo>
                  <a:pt x="668356" y="75014"/>
                  <a:pt x="579674" y="59222"/>
                  <a:pt x="568266" y="55419"/>
                </a:cubicBezTo>
                <a:cubicBezTo>
                  <a:pt x="479088" y="25693"/>
                  <a:pt x="572534" y="53820"/>
                  <a:pt x="415866" y="27709"/>
                </a:cubicBezTo>
                <a:cubicBezTo>
                  <a:pt x="397084" y="24579"/>
                  <a:pt x="379036" y="17986"/>
                  <a:pt x="360448" y="13855"/>
                </a:cubicBezTo>
                <a:cubicBezTo>
                  <a:pt x="337460" y="8747"/>
                  <a:pt x="314266" y="4618"/>
                  <a:pt x="291175" y="0"/>
                </a:cubicBezTo>
                <a:cubicBezTo>
                  <a:pt x="285573" y="700"/>
                  <a:pt x="110373" y="15242"/>
                  <a:pt x="97212" y="41564"/>
                </a:cubicBezTo>
                <a:lnTo>
                  <a:pt x="97212" y="554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59232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3224045-797A-51D8-8938-F4EFF14C531A}"/>
              </a:ext>
            </a:extLst>
          </p:cNvPr>
          <p:cNvSpPr/>
          <p:nvPr/>
        </p:nvSpPr>
        <p:spPr>
          <a:xfrm>
            <a:off x="7889315" y="4967011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FD8C73-F640-A752-BC74-74A18BB1E3F0}"/>
              </a:ext>
            </a:extLst>
          </p:cNvPr>
          <p:cNvSpPr/>
          <p:nvPr/>
        </p:nvSpPr>
        <p:spPr>
          <a:xfrm>
            <a:off x="7911531" y="3013466"/>
            <a:ext cx="3480181" cy="1369348"/>
          </a:xfrm>
          <a:custGeom>
            <a:avLst/>
            <a:gdLst>
              <a:gd name="connsiteX0" fmla="*/ 196449 w 3480181"/>
              <a:gd name="connsiteY0" fmla="*/ 391886 h 1369348"/>
              <a:gd name="connsiteX1" fmla="*/ 173927 w 3480181"/>
              <a:gd name="connsiteY1" fmla="*/ 400895 h 1369348"/>
              <a:gd name="connsiteX2" fmla="*/ 128883 w 3480181"/>
              <a:gd name="connsiteY2" fmla="*/ 414408 h 1369348"/>
              <a:gd name="connsiteX3" fmla="*/ 101856 w 3480181"/>
              <a:gd name="connsiteY3" fmla="*/ 432426 h 1369348"/>
              <a:gd name="connsiteX4" fmla="*/ 74830 w 3480181"/>
              <a:gd name="connsiteY4" fmla="*/ 441434 h 1369348"/>
              <a:gd name="connsiteX5" fmla="*/ 52307 w 3480181"/>
              <a:gd name="connsiteY5" fmla="*/ 463957 h 1369348"/>
              <a:gd name="connsiteX6" fmla="*/ 25281 w 3480181"/>
              <a:gd name="connsiteY6" fmla="*/ 477470 h 1369348"/>
              <a:gd name="connsiteX7" fmla="*/ 7263 w 3480181"/>
              <a:gd name="connsiteY7" fmla="*/ 499992 h 1369348"/>
              <a:gd name="connsiteX8" fmla="*/ 7263 w 3480181"/>
              <a:gd name="connsiteY8" fmla="*/ 594585 h 1369348"/>
              <a:gd name="connsiteX9" fmla="*/ 56812 w 3480181"/>
              <a:gd name="connsiteY9" fmla="*/ 639630 h 1369348"/>
              <a:gd name="connsiteX10" fmla="*/ 106361 w 3480181"/>
              <a:gd name="connsiteY10" fmla="*/ 666656 h 1369348"/>
              <a:gd name="connsiteX11" fmla="*/ 155909 w 3480181"/>
              <a:gd name="connsiteY11" fmla="*/ 675665 h 1369348"/>
              <a:gd name="connsiteX12" fmla="*/ 291042 w 3480181"/>
              <a:gd name="connsiteY12" fmla="*/ 693683 h 1369348"/>
              <a:gd name="connsiteX13" fmla="*/ 381131 w 3480181"/>
              <a:gd name="connsiteY13" fmla="*/ 702692 h 1369348"/>
              <a:gd name="connsiteX14" fmla="*/ 601848 w 3480181"/>
              <a:gd name="connsiteY14" fmla="*/ 707196 h 1369348"/>
              <a:gd name="connsiteX15" fmla="*/ 664910 w 3480181"/>
              <a:gd name="connsiteY15" fmla="*/ 729718 h 1369348"/>
              <a:gd name="connsiteX16" fmla="*/ 732477 w 3480181"/>
              <a:gd name="connsiteY16" fmla="*/ 761249 h 1369348"/>
              <a:gd name="connsiteX17" fmla="*/ 791035 w 3480181"/>
              <a:gd name="connsiteY17" fmla="*/ 819807 h 1369348"/>
              <a:gd name="connsiteX18" fmla="*/ 813557 w 3480181"/>
              <a:gd name="connsiteY18" fmla="*/ 851338 h 1369348"/>
              <a:gd name="connsiteX19" fmla="*/ 822566 w 3480181"/>
              <a:gd name="connsiteY19" fmla="*/ 878365 h 1369348"/>
              <a:gd name="connsiteX20" fmla="*/ 818061 w 3480181"/>
              <a:gd name="connsiteY20" fmla="*/ 909896 h 1369348"/>
              <a:gd name="connsiteX21" fmla="*/ 804548 w 3480181"/>
              <a:gd name="connsiteY21" fmla="*/ 941427 h 1369348"/>
              <a:gd name="connsiteX22" fmla="*/ 782026 w 3480181"/>
              <a:gd name="connsiteY22" fmla="*/ 963949 h 1369348"/>
              <a:gd name="connsiteX23" fmla="*/ 682928 w 3480181"/>
              <a:gd name="connsiteY23" fmla="*/ 1004489 h 1369348"/>
              <a:gd name="connsiteX24" fmla="*/ 610857 w 3480181"/>
              <a:gd name="connsiteY24" fmla="*/ 1008993 h 1369348"/>
              <a:gd name="connsiteX25" fmla="*/ 529777 w 3480181"/>
              <a:gd name="connsiteY25" fmla="*/ 1013498 h 1369348"/>
              <a:gd name="connsiteX26" fmla="*/ 255007 w 3480181"/>
              <a:gd name="connsiteY26" fmla="*/ 1018002 h 1369348"/>
              <a:gd name="connsiteX27" fmla="*/ 205458 w 3480181"/>
              <a:gd name="connsiteY27" fmla="*/ 1022506 h 1369348"/>
              <a:gd name="connsiteX28" fmla="*/ 133387 w 3480181"/>
              <a:gd name="connsiteY28" fmla="*/ 1045029 h 1369348"/>
              <a:gd name="connsiteX29" fmla="*/ 52307 w 3480181"/>
              <a:gd name="connsiteY29" fmla="*/ 1099082 h 1369348"/>
              <a:gd name="connsiteX30" fmla="*/ 25281 w 3480181"/>
              <a:gd name="connsiteY30" fmla="*/ 1130613 h 1369348"/>
              <a:gd name="connsiteX31" fmla="*/ 11768 w 3480181"/>
              <a:gd name="connsiteY31" fmla="*/ 1180162 h 1369348"/>
              <a:gd name="connsiteX32" fmla="*/ 16272 w 3480181"/>
              <a:gd name="connsiteY32" fmla="*/ 1207188 h 1369348"/>
              <a:gd name="connsiteX33" fmla="*/ 65821 w 3480181"/>
              <a:gd name="connsiteY33" fmla="*/ 1252233 h 1369348"/>
              <a:gd name="connsiteX34" fmla="*/ 115369 w 3480181"/>
              <a:gd name="connsiteY34" fmla="*/ 1279259 h 1369348"/>
              <a:gd name="connsiteX35" fmla="*/ 268520 w 3480181"/>
              <a:gd name="connsiteY35" fmla="*/ 1328808 h 1369348"/>
              <a:gd name="connsiteX36" fmla="*/ 322573 w 3480181"/>
              <a:gd name="connsiteY36" fmla="*/ 1333312 h 1369348"/>
              <a:gd name="connsiteX37" fmla="*/ 363113 w 3480181"/>
              <a:gd name="connsiteY37" fmla="*/ 1337817 h 1369348"/>
              <a:gd name="connsiteX38" fmla="*/ 399149 w 3480181"/>
              <a:gd name="connsiteY38" fmla="*/ 1342321 h 1369348"/>
              <a:gd name="connsiteX39" fmla="*/ 655902 w 3480181"/>
              <a:gd name="connsiteY39" fmla="*/ 1346826 h 1369348"/>
              <a:gd name="connsiteX40" fmla="*/ 899141 w 3480181"/>
              <a:gd name="connsiteY40" fmla="*/ 1355834 h 1369348"/>
              <a:gd name="connsiteX41" fmla="*/ 1074814 w 3480181"/>
              <a:gd name="connsiteY41" fmla="*/ 1369348 h 1369348"/>
              <a:gd name="connsiteX42" fmla="*/ 1520753 w 3480181"/>
              <a:gd name="connsiteY42" fmla="*/ 1364843 h 1369348"/>
              <a:gd name="connsiteX43" fmla="*/ 1570302 w 3480181"/>
              <a:gd name="connsiteY43" fmla="*/ 1355834 h 1369348"/>
              <a:gd name="connsiteX44" fmla="*/ 1642372 w 3480181"/>
              <a:gd name="connsiteY44" fmla="*/ 1283764 h 1369348"/>
              <a:gd name="connsiteX45" fmla="*/ 1651381 w 3480181"/>
              <a:gd name="connsiteY45" fmla="*/ 1261241 h 1369348"/>
              <a:gd name="connsiteX46" fmla="*/ 1660390 w 3480181"/>
              <a:gd name="connsiteY46" fmla="*/ 1243224 h 1369348"/>
              <a:gd name="connsiteX47" fmla="*/ 1669399 w 3480181"/>
              <a:gd name="connsiteY47" fmla="*/ 1202684 h 1369348"/>
              <a:gd name="connsiteX48" fmla="*/ 1673903 w 3480181"/>
              <a:gd name="connsiteY48" fmla="*/ 1189170 h 1369348"/>
              <a:gd name="connsiteX49" fmla="*/ 1678408 w 3480181"/>
              <a:gd name="connsiteY49" fmla="*/ 1148631 h 1369348"/>
              <a:gd name="connsiteX50" fmla="*/ 1687417 w 3480181"/>
              <a:gd name="connsiteY50" fmla="*/ 1067551 h 1369348"/>
              <a:gd name="connsiteX51" fmla="*/ 1691921 w 3480181"/>
              <a:gd name="connsiteY51" fmla="*/ 1045029 h 1369348"/>
              <a:gd name="connsiteX52" fmla="*/ 1696426 w 3480181"/>
              <a:gd name="connsiteY52" fmla="*/ 959444 h 1369348"/>
              <a:gd name="connsiteX53" fmla="*/ 1700930 w 3480181"/>
              <a:gd name="connsiteY53" fmla="*/ 851338 h 1369348"/>
              <a:gd name="connsiteX54" fmla="*/ 1709939 w 3480181"/>
              <a:gd name="connsiteY54" fmla="*/ 806294 h 1369348"/>
              <a:gd name="connsiteX55" fmla="*/ 1714443 w 3480181"/>
              <a:gd name="connsiteY55" fmla="*/ 788276 h 1369348"/>
              <a:gd name="connsiteX56" fmla="*/ 1754983 w 3480181"/>
              <a:gd name="connsiteY56" fmla="*/ 729718 h 1369348"/>
              <a:gd name="connsiteX57" fmla="*/ 1768497 w 3480181"/>
              <a:gd name="connsiteY57" fmla="*/ 716205 h 1369348"/>
              <a:gd name="connsiteX58" fmla="*/ 1795523 w 3480181"/>
              <a:gd name="connsiteY58" fmla="*/ 698187 h 1369348"/>
              <a:gd name="connsiteX59" fmla="*/ 1804532 w 3480181"/>
              <a:gd name="connsiteY59" fmla="*/ 684674 h 1369348"/>
              <a:gd name="connsiteX60" fmla="*/ 1831559 w 3480181"/>
              <a:gd name="connsiteY60" fmla="*/ 675665 h 1369348"/>
              <a:gd name="connsiteX61" fmla="*/ 1921647 w 3480181"/>
              <a:gd name="connsiteY61" fmla="*/ 662152 h 1369348"/>
              <a:gd name="connsiteX62" fmla="*/ 2088311 w 3480181"/>
              <a:gd name="connsiteY62" fmla="*/ 666656 h 1369348"/>
              <a:gd name="connsiteX63" fmla="*/ 2169391 w 3480181"/>
              <a:gd name="connsiteY63" fmla="*/ 675665 h 1369348"/>
              <a:gd name="connsiteX64" fmla="*/ 2254975 w 3480181"/>
              <a:gd name="connsiteY64" fmla="*/ 680169 h 1369348"/>
              <a:gd name="connsiteX65" fmla="*/ 2295515 w 3480181"/>
              <a:gd name="connsiteY65" fmla="*/ 684674 h 1369348"/>
              <a:gd name="connsiteX66" fmla="*/ 2435153 w 3480181"/>
              <a:gd name="connsiteY66" fmla="*/ 693683 h 1369348"/>
              <a:gd name="connsiteX67" fmla="*/ 2471188 w 3480181"/>
              <a:gd name="connsiteY67" fmla="*/ 698187 h 1369348"/>
              <a:gd name="connsiteX68" fmla="*/ 2516233 w 3480181"/>
              <a:gd name="connsiteY68" fmla="*/ 702692 h 1369348"/>
              <a:gd name="connsiteX69" fmla="*/ 2538755 w 3480181"/>
              <a:gd name="connsiteY69" fmla="*/ 707196 h 1369348"/>
              <a:gd name="connsiteX70" fmla="*/ 2570286 w 3480181"/>
              <a:gd name="connsiteY70" fmla="*/ 734223 h 1369348"/>
              <a:gd name="connsiteX71" fmla="*/ 2579295 w 3480181"/>
              <a:gd name="connsiteY71" fmla="*/ 747736 h 1369348"/>
              <a:gd name="connsiteX72" fmla="*/ 2601817 w 3480181"/>
              <a:gd name="connsiteY72" fmla="*/ 779267 h 1369348"/>
              <a:gd name="connsiteX73" fmla="*/ 2606321 w 3480181"/>
              <a:gd name="connsiteY73" fmla="*/ 797285 h 1369348"/>
              <a:gd name="connsiteX74" fmla="*/ 2615330 w 3480181"/>
              <a:gd name="connsiteY74" fmla="*/ 810798 h 1369348"/>
              <a:gd name="connsiteX75" fmla="*/ 2619835 w 3480181"/>
              <a:gd name="connsiteY75" fmla="*/ 824311 h 1369348"/>
              <a:gd name="connsiteX76" fmla="*/ 2624339 w 3480181"/>
              <a:gd name="connsiteY76" fmla="*/ 851338 h 1369348"/>
              <a:gd name="connsiteX77" fmla="*/ 2628843 w 3480181"/>
              <a:gd name="connsiteY77" fmla="*/ 981967 h 1369348"/>
              <a:gd name="connsiteX78" fmla="*/ 2660374 w 3480181"/>
              <a:gd name="connsiteY78" fmla="*/ 1013498 h 1369348"/>
              <a:gd name="connsiteX79" fmla="*/ 2673888 w 3480181"/>
              <a:gd name="connsiteY79" fmla="*/ 1018002 h 1369348"/>
              <a:gd name="connsiteX80" fmla="*/ 2700914 w 3480181"/>
              <a:gd name="connsiteY80" fmla="*/ 1031515 h 1369348"/>
              <a:gd name="connsiteX81" fmla="*/ 2732445 w 3480181"/>
              <a:gd name="connsiteY81" fmla="*/ 1040524 h 1369348"/>
              <a:gd name="connsiteX82" fmla="*/ 2935145 w 3480181"/>
              <a:gd name="connsiteY82" fmla="*/ 1063046 h 1369348"/>
              <a:gd name="connsiteX83" fmla="*/ 3322526 w 3480181"/>
              <a:gd name="connsiteY83" fmla="*/ 1054037 h 1369348"/>
              <a:gd name="connsiteX84" fmla="*/ 3399102 w 3480181"/>
              <a:gd name="connsiteY84" fmla="*/ 1036020 h 1369348"/>
              <a:gd name="connsiteX85" fmla="*/ 3457659 w 3480181"/>
              <a:gd name="connsiteY85" fmla="*/ 981967 h 1369348"/>
              <a:gd name="connsiteX86" fmla="*/ 3471172 w 3480181"/>
              <a:gd name="connsiteY86" fmla="*/ 941427 h 1369348"/>
              <a:gd name="connsiteX87" fmla="*/ 3480181 w 3480181"/>
              <a:gd name="connsiteY87" fmla="*/ 887373 h 1369348"/>
              <a:gd name="connsiteX88" fmla="*/ 3457659 w 3480181"/>
              <a:gd name="connsiteY88" fmla="*/ 815302 h 1369348"/>
              <a:gd name="connsiteX89" fmla="*/ 3435137 w 3480181"/>
              <a:gd name="connsiteY89" fmla="*/ 797285 h 1369348"/>
              <a:gd name="connsiteX90" fmla="*/ 3417119 w 3480181"/>
              <a:gd name="connsiteY90" fmla="*/ 779267 h 1369348"/>
              <a:gd name="connsiteX91" fmla="*/ 3336039 w 3480181"/>
              <a:gd name="connsiteY91" fmla="*/ 747736 h 1369348"/>
              <a:gd name="connsiteX92" fmla="*/ 3300004 w 3480181"/>
              <a:gd name="connsiteY92" fmla="*/ 734223 h 1369348"/>
              <a:gd name="connsiteX93" fmla="*/ 3187393 w 3480181"/>
              <a:gd name="connsiteY93" fmla="*/ 720709 h 1369348"/>
              <a:gd name="connsiteX94" fmla="*/ 3128836 w 3480181"/>
              <a:gd name="connsiteY94" fmla="*/ 711701 h 1369348"/>
              <a:gd name="connsiteX95" fmla="*/ 2791003 w 3480181"/>
              <a:gd name="connsiteY95" fmla="*/ 702692 h 1369348"/>
              <a:gd name="connsiteX96" fmla="*/ 2763976 w 3480181"/>
              <a:gd name="connsiteY96" fmla="*/ 693683 h 1369348"/>
              <a:gd name="connsiteX97" fmla="*/ 2714428 w 3480181"/>
              <a:gd name="connsiteY97" fmla="*/ 662152 h 1369348"/>
              <a:gd name="connsiteX98" fmla="*/ 2682897 w 3480181"/>
              <a:gd name="connsiteY98" fmla="*/ 626116 h 1369348"/>
              <a:gd name="connsiteX99" fmla="*/ 2610826 w 3480181"/>
              <a:gd name="connsiteY99" fmla="*/ 549541 h 1369348"/>
              <a:gd name="connsiteX100" fmla="*/ 2588303 w 3480181"/>
              <a:gd name="connsiteY100" fmla="*/ 490983 h 1369348"/>
              <a:gd name="connsiteX101" fmla="*/ 2619835 w 3480181"/>
              <a:gd name="connsiteY101" fmla="*/ 445939 h 1369348"/>
              <a:gd name="connsiteX102" fmla="*/ 2642357 w 3480181"/>
              <a:gd name="connsiteY102" fmla="*/ 418912 h 1369348"/>
              <a:gd name="connsiteX103" fmla="*/ 2673888 w 3480181"/>
              <a:gd name="connsiteY103" fmla="*/ 405399 h 1369348"/>
              <a:gd name="connsiteX104" fmla="*/ 2700914 w 3480181"/>
              <a:gd name="connsiteY104" fmla="*/ 387381 h 1369348"/>
              <a:gd name="connsiteX105" fmla="*/ 2741454 w 3480181"/>
              <a:gd name="connsiteY105" fmla="*/ 378372 h 1369348"/>
              <a:gd name="connsiteX106" fmla="*/ 2881092 w 3480181"/>
              <a:gd name="connsiteY106" fmla="*/ 364859 h 1369348"/>
              <a:gd name="connsiteX107" fmla="*/ 3011720 w 3480181"/>
              <a:gd name="connsiteY107" fmla="*/ 369364 h 1369348"/>
              <a:gd name="connsiteX108" fmla="*/ 3083791 w 3480181"/>
              <a:gd name="connsiteY108" fmla="*/ 373868 h 1369348"/>
              <a:gd name="connsiteX109" fmla="*/ 3191898 w 3480181"/>
              <a:gd name="connsiteY109" fmla="*/ 378372 h 1369348"/>
              <a:gd name="connsiteX110" fmla="*/ 3300004 w 3480181"/>
              <a:gd name="connsiteY110" fmla="*/ 373868 h 1369348"/>
              <a:gd name="connsiteX111" fmla="*/ 3318022 w 3480181"/>
              <a:gd name="connsiteY111" fmla="*/ 364859 h 1369348"/>
              <a:gd name="connsiteX112" fmla="*/ 3336039 w 3480181"/>
              <a:gd name="connsiteY112" fmla="*/ 360355 h 1369348"/>
              <a:gd name="connsiteX113" fmla="*/ 3349553 w 3480181"/>
              <a:gd name="connsiteY113" fmla="*/ 346841 h 1369348"/>
              <a:gd name="connsiteX114" fmla="*/ 3354057 w 3480181"/>
              <a:gd name="connsiteY114" fmla="*/ 324319 h 1369348"/>
              <a:gd name="connsiteX115" fmla="*/ 3358562 w 3480181"/>
              <a:gd name="connsiteY115" fmla="*/ 261257 h 1369348"/>
              <a:gd name="connsiteX116" fmla="*/ 3349553 w 3480181"/>
              <a:gd name="connsiteY116" fmla="*/ 99098 h 1369348"/>
              <a:gd name="connsiteX117" fmla="*/ 3340544 w 3480181"/>
              <a:gd name="connsiteY117" fmla="*/ 63062 h 1369348"/>
              <a:gd name="connsiteX118" fmla="*/ 3318022 w 3480181"/>
              <a:gd name="connsiteY118" fmla="*/ 22522 h 1369348"/>
              <a:gd name="connsiteX119" fmla="*/ 3268473 w 3480181"/>
              <a:gd name="connsiteY119" fmla="*/ 0 h 1369348"/>
              <a:gd name="connsiteX120" fmla="*/ 3011720 w 3480181"/>
              <a:gd name="connsiteY120" fmla="*/ 9009 h 1369348"/>
              <a:gd name="connsiteX121" fmla="*/ 2975685 w 3480181"/>
              <a:gd name="connsiteY121" fmla="*/ 18018 h 1369348"/>
              <a:gd name="connsiteX122" fmla="*/ 2903614 w 3480181"/>
              <a:gd name="connsiteY122" fmla="*/ 27027 h 1369348"/>
              <a:gd name="connsiteX123" fmla="*/ 2831543 w 3480181"/>
              <a:gd name="connsiteY123" fmla="*/ 54053 h 1369348"/>
              <a:gd name="connsiteX124" fmla="*/ 2777490 w 3480181"/>
              <a:gd name="connsiteY124" fmla="*/ 81080 h 1369348"/>
              <a:gd name="connsiteX125" fmla="*/ 2745959 w 3480181"/>
              <a:gd name="connsiteY125" fmla="*/ 103602 h 1369348"/>
              <a:gd name="connsiteX126" fmla="*/ 2723436 w 3480181"/>
              <a:gd name="connsiteY126" fmla="*/ 112611 h 1369348"/>
              <a:gd name="connsiteX127" fmla="*/ 2682897 w 3480181"/>
              <a:gd name="connsiteY127" fmla="*/ 135133 h 1369348"/>
              <a:gd name="connsiteX128" fmla="*/ 2646861 w 3480181"/>
              <a:gd name="connsiteY128" fmla="*/ 157655 h 1369348"/>
              <a:gd name="connsiteX129" fmla="*/ 2624339 w 3480181"/>
              <a:gd name="connsiteY129" fmla="*/ 171168 h 1369348"/>
              <a:gd name="connsiteX130" fmla="*/ 2565781 w 3480181"/>
              <a:gd name="connsiteY130" fmla="*/ 180177 h 1369348"/>
              <a:gd name="connsiteX131" fmla="*/ 2529746 w 3480181"/>
              <a:gd name="connsiteY131" fmla="*/ 153151 h 1369348"/>
              <a:gd name="connsiteX132" fmla="*/ 2498215 w 3480181"/>
              <a:gd name="connsiteY132" fmla="*/ 130629 h 1369348"/>
              <a:gd name="connsiteX133" fmla="*/ 2489206 w 3480181"/>
              <a:gd name="connsiteY133" fmla="*/ 117115 h 1369348"/>
              <a:gd name="connsiteX134" fmla="*/ 2444162 w 3480181"/>
              <a:gd name="connsiteY134" fmla="*/ 99098 h 1369348"/>
              <a:gd name="connsiteX135" fmla="*/ 2412631 w 3480181"/>
              <a:gd name="connsiteY135" fmla="*/ 85584 h 1369348"/>
              <a:gd name="connsiteX136" fmla="*/ 2282002 w 3480181"/>
              <a:gd name="connsiteY136" fmla="*/ 72071 h 1369348"/>
              <a:gd name="connsiteX137" fmla="*/ 1836063 w 3480181"/>
              <a:gd name="connsiteY137" fmla="*/ 112611 h 1369348"/>
              <a:gd name="connsiteX138" fmla="*/ 1809036 w 3480181"/>
              <a:gd name="connsiteY138" fmla="*/ 126124 h 1369348"/>
              <a:gd name="connsiteX139" fmla="*/ 1795523 w 3480181"/>
              <a:gd name="connsiteY139" fmla="*/ 144142 h 1369348"/>
              <a:gd name="connsiteX140" fmla="*/ 1768497 w 3480181"/>
              <a:gd name="connsiteY140" fmla="*/ 175673 h 1369348"/>
              <a:gd name="connsiteX141" fmla="*/ 1759488 w 3480181"/>
              <a:gd name="connsiteY141" fmla="*/ 202700 h 1369348"/>
              <a:gd name="connsiteX142" fmla="*/ 1736966 w 3480181"/>
              <a:gd name="connsiteY142" fmla="*/ 234231 h 1369348"/>
              <a:gd name="connsiteX143" fmla="*/ 1727957 w 3480181"/>
              <a:gd name="connsiteY143" fmla="*/ 261257 h 1369348"/>
              <a:gd name="connsiteX144" fmla="*/ 1723452 w 3480181"/>
              <a:gd name="connsiteY144" fmla="*/ 279275 h 1369348"/>
              <a:gd name="connsiteX145" fmla="*/ 1714443 w 3480181"/>
              <a:gd name="connsiteY145" fmla="*/ 292788 h 1369348"/>
              <a:gd name="connsiteX146" fmla="*/ 1709939 w 3480181"/>
              <a:gd name="connsiteY146" fmla="*/ 310806 h 1369348"/>
              <a:gd name="connsiteX147" fmla="*/ 1705435 w 3480181"/>
              <a:gd name="connsiteY147" fmla="*/ 333328 h 1369348"/>
              <a:gd name="connsiteX148" fmla="*/ 1696426 w 3480181"/>
              <a:gd name="connsiteY148" fmla="*/ 360355 h 1369348"/>
              <a:gd name="connsiteX149" fmla="*/ 1687417 w 3480181"/>
              <a:gd name="connsiteY149" fmla="*/ 382877 h 1369348"/>
              <a:gd name="connsiteX150" fmla="*/ 1678408 w 3480181"/>
              <a:gd name="connsiteY150" fmla="*/ 400895 h 1369348"/>
              <a:gd name="connsiteX151" fmla="*/ 1673903 w 3480181"/>
              <a:gd name="connsiteY151" fmla="*/ 418912 h 1369348"/>
              <a:gd name="connsiteX152" fmla="*/ 1651381 w 3480181"/>
              <a:gd name="connsiteY152" fmla="*/ 463957 h 1369348"/>
              <a:gd name="connsiteX153" fmla="*/ 1646877 w 3480181"/>
              <a:gd name="connsiteY153" fmla="*/ 490983 h 1369348"/>
              <a:gd name="connsiteX154" fmla="*/ 1637868 w 3480181"/>
              <a:gd name="connsiteY154" fmla="*/ 509001 h 1369348"/>
              <a:gd name="connsiteX155" fmla="*/ 1628859 w 3480181"/>
              <a:gd name="connsiteY155" fmla="*/ 531523 h 1369348"/>
              <a:gd name="connsiteX156" fmla="*/ 1619850 w 3480181"/>
              <a:gd name="connsiteY156" fmla="*/ 563054 h 1369348"/>
              <a:gd name="connsiteX157" fmla="*/ 1601833 w 3480181"/>
              <a:gd name="connsiteY157" fmla="*/ 590081 h 1369348"/>
              <a:gd name="connsiteX158" fmla="*/ 1592824 w 3480181"/>
              <a:gd name="connsiteY158" fmla="*/ 608099 h 1369348"/>
              <a:gd name="connsiteX159" fmla="*/ 1574806 w 3480181"/>
              <a:gd name="connsiteY159" fmla="*/ 635125 h 1369348"/>
              <a:gd name="connsiteX160" fmla="*/ 1561293 w 3480181"/>
              <a:gd name="connsiteY160" fmla="*/ 644134 h 1369348"/>
              <a:gd name="connsiteX161" fmla="*/ 1547779 w 3480181"/>
              <a:gd name="connsiteY161" fmla="*/ 657647 h 1369348"/>
              <a:gd name="connsiteX162" fmla="*/ 1525257 w 3480181"/>
              <a:gd name="connsiteY162" fmla="*/ 662152 h 1369348"/>
              <a:gd name="connsiteX163" fmla="*/ 1462195 w 3480181"/>
              <a:gd name="connsiteY163" fmla="*/ 684674 h 1369348"/>
              <a:gd name="connsiteX164" fmla="*/ 1439673 w 3480181"/>
              <a:gd name="connsiteY164" fmla="*/ 693683 h 1369348"/>
              <a:gd name="connsiteX165" fmla="*/ 1381115 w 3480181"/>
              <a:gd name="connsiteY165" fmla="*/ 702692 h 1369348"/>
              <a:gd name="connsiteX166" fmla="*/ 1264000 w 3480181"/>
              <a:gd name="connsiteY166" fmla="*/ 716205 h 1369348"/>
              <a:gd name="connsiteX167" fmla="*/ 1164902 w 3480181"/>
              <a:gd name="connsiteY167" fmla="*/ 720709 h 1369348"/>
              <a:gd name="connsiteX168" fmla="*/ 1038778 w 3480181"/>
              <a:gd name="connsiteY168" fmla="*/ 711701 h 1369348"/>
              <a:gd name="connsiteX169" fmla="*/ 971212 w 3480181"/>
              <a:gd name="connsiteY169" fmla="*/ 639630 h 1369348"/>
              <a:gd name="connsiteX170" fmla="*/ 930672 w 3480181"/>
              <a:gd name="connsiteY170" fmla="*/ 608099 h 1369348"/>
              <a:gd name="connsiteX171" fmla="*/ 867610 w 3480181"/>
              <a:gd name="connsiteY171" fmla="*/ 522514 h 1369348"/>
              <a:gd name="connsiteX172" fmla="*/ 818061 w 3480181"/>
              <a:gd name="connsiteY172" fmla="*/ 468461 h 1369348"/>
              <a:gd name="connsiteX173" fmla="*/ 759503 w 3480181"/>
              <a:gd name="connsiteY173" fmla="*/ 418912 h 1369348"/>
              <a:gd name="connsiteX174" fmla="*/ 718964 w 3480181"/>
              <a:gd name="connsiteY174" fmla="*/ 400895 h 1369348"/>
              <a:gd name="connsiteX175" fmla="*/ 682928 w 3480181"/>
              <a:gd name="connsiteY175" fmla="*/ 382877 h 1369348"/>
              <a:gd name="connsiteX176" fmla="*/ 601848 w 3480181"/>
              <a:gd name="connsiteY176" fmla="*/ 364859 h 1369348"/>
              <a:gd name="connsiteX177" fmla="*/ 552300 w 3480181"/>
              <a:gd name="connsiteY177" fmla="*/ 355850 h 1369348"/>
              <a:gd name="connsiteX178" fmla="*/ 327078 w 3480181"/>
              <a:gd name="connsiteY178" fmla="*/ 360355 h 1369348"/>
              <a:gd name="connsiteX179" fmla="*/ 264016 w 3480181"/>
              <a:gd name="connsiteY179" fmla="*/ 364859 h 1369348"/>
              <a:gd name="connsiteX180" fmla="*/ 232485 w 3480181"/>
              <a:gd name="connsiteY180" fmla="*/ 382877 h 1369348"/>
              <a:gd name="connsiteX181" fmla="*/ 214467 w 3480181"/>
              <a:gd name="connsiteY181" fmla="*/ 391886 h 1369348"/>
              <a:gd name="connsiteX182" fmla="*/ 196449 w 3480181"/>
              <a:gd name="connsiteY182" fmla="*/ 391886 h 136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480181" h="1369348">
                <a:moveTo>
                  <a:pt x="196449" y="391886"/>
                </a:moveTo>
                <a:cubicBezTo>
                  <a:pt x="189692" y="393387"/>
                  <a:pt x="181598" y="398338"/>
                  <a:pt x="173927" y="400895"/>
                </a:cubicBezTo>
                <a:cubicBezTo>
                  <a:pt x="159056" y="405852"/>
                  <a:pt x="143244" y="408125"/>
                  <a:pt x="128883" y="414408"/>
                </a:cubicBezTo>
                <a:cubicBezTo>
                  <a:pt x="118963" y="418748"/>
                  <a:pt x="111540" y="427584"/>
                  <a:pt x="101856" y="432426"/>
                </a:cubicBezTo>
                <a:cubicBezTo>
                  <a:pt x="93363" y="436673"/>
                  <a:pt x="83839" y="438431"/>
                  <a:pt x="74830" y="441434"/>
                </a:cubicBezTo>
                <a:cubicBezTo>
                  <a:pt x="67322" y="448942"/>
                  <a:pt x="60894" y="457712"/>
                  <a:pt x="52307" y="463957"/>
                </a:cubicBezTo>
                <a:cubicBezTo>
                  <a:pt x="44161" y="469881"/>
                  <a:pt x="33146" y="471178"/>
                  <a:pt x="25281" y="477470"/>
                </a:cubicBezTo>
                <a:cubicBezTo>
                  <a:pt x="17774" y="483476"/>
                  <a:pt x="13269" y="492485"/>
                  <a:pt x="7263" y="499992"/>
                </a:cubicBezTo>
                <a:cubicBezTo>
                  <a:pt x="294" y="534842"/>
                  <a:pt x="-4808" y="550323"/>
                  <a:pt x="7263" y="594585"/>
                </a:cubicBezTo>
                <a:cubicBezTo>
                  <a:pt x="12343" y="613212"/>
                  <a:pt x="42531" y="630542"/>
                  <a:pt x="56812" y="639630"/>
                </a:cubicBezTo>
                <a:cubicBezTo>
                  <a:pt x="66435" y="645753"/>
                  <a:pt x="96280" y="663691"/>
                  <a:pt x="106361" y="666656"/>
                </a:cubicBezTo>
                <a:cubicBezTo>
                  <a:pt x="122466" y="671393"/>
                  <a:pt x="139475" y="672241"/>
                  <a:pt x="155909" y="675665"/>
                </a:cubicBezTo>
                <a:cubicBezTo>
                  <a:pt x="267327" y="698877"/>
                  <a:pt x="158799" y="682960"/>
                  <a:pt x="291042" y="693683"/>
                </a:cubicBezTo>
                <a:cubicBezTo>
                  <a:pt x="321123" y="696122"/>
                  <a:pt x="350980" y="701381"/>
                  <a:pt x="381131" y="702692"/>
                </a:cubicBezTo>
                <a:cubicBezTo>
                  <a:pt x="454649" y="705888"/>
                  <a:pt x="528276" y="705695"/>
                  <a:pt x="601848" y="707196"/>
                </a:cubicBezTo>
                <a:cubicBezTo>
                  <a:pt x="652509" y="714434"/>
                  <a:pt x="616013" y="705270"/>
                  <a:pt x="664910" y="729718"/>
                </a:cubicBezTo>
                <a:cubicBezTo>
                  <a:pt x="688184" y="741355"/>
                  <a:pt x="710407" y="746536"/>
                  <a:pt x="732477" y="761249"/>
                </a:cubicBezTo>
                <a:cubicBezTo>
                  <a:pt x="754997" y="776262"/>
                  <a:pt x="774520" y="798789"/>
                  <a:pt x="791035" y="819807"/>
                </a:cubicBezTo>
                <a:cubicBezTo>
                  <a:pt x="799015" y="829963"/>
                  <a:pt x="806050" y="840828"/>
                  <a:pt x="813557" y="851338"/>
                </a:cubicBezTo>
                <a:cubicBezTo>
                  <a:pt x="816560" y="860347"/>
                  <a:pt x="821838" y="868897"/>
                  <a:pt x="822566" y="878365"/>
                </a:cubicBezTo>
                <a:cubicBezTo>
                  <a:pt x="823380" y="888951"/>
                  <a:pt x="820978" y="899687"/>
                  <a:pt x="818061" y="909896"/>
                </a:cubicBezTo>
                <a:cubicBezTo>
                  <a:pt x="814920" y="920891"/>
                  <a:pt x="810891" y="931913"/>
                  <a:pt x="804548" y="941427"/>
                </a:cubicBezTo>
                <a:cubicBezTo>
                  <a:pt x="798659" y="950261"/>
                  <a:pt x="790588" y="957671"/>
                  <a:pt x="782026" y="963949"/>
                </a:cubicBezTo>
                <a:cubicBezTo>
                  <a:pt x="746979" y="989650"/>
                  <a:pt x="726472" y="998268"/>
                  <a:pt x="682928" y="1004489"/>
                </a:cubicBezTo>
                <a:cubicBezTo>
                  <a:pt x="659099" y="1007893"/>
                  <a:pt x="634886" y="1007580"/>
                  <a:pt x="610857" y="1008993"/>
                </a:cubicBezTo>
                <a:cubicBezTo>
                  <a:pt x="583835" y="1010583"/>
                  <a:pt x="556837" y="1012813"/>
                  <a:pt x="529777" y="1013498"/>
                </a:cubicBezTo>
                <a:lnTo>
                  <a:pt x="255007" y="1018002"/>
                </a:lnTo>
                <a:cubicBezTo>
                  <a:pt x="238491" y="1019503"/>
                  <a:pt x="221496" y="1018285"/>
                  <a:pt x="205458" y="1022506"/>
                </a:cubicBezTo>
                <a:cubicBezTo>
                  <a:pt x="78246" y="1055983"/>
                  <a:pt x="255177" y="1029804"/>
                  <a:pt x="133387" y="1045029"/>
                </a:cubicBezTo>
                <a:cubicBezTo>
                  <a:pt x="97493" y="1064970"/>
                  <a:pt x="83331" y="1070126"/>
                  <a:pt x="52307" y="1099082"/>
                </a:cubicBezTo>
                <a:cubicBezTo>
                  <a:pt x="42187" y="1108527"/>
                  <a:pt x="34290" y="1120103"/>
                  <a:pt x="25281" y="1130613"/>
                </a:cubicBezTo>
                <a:cubicBezTo>
                  <a:pt x="21747" y="1141216"/>
                  <a:pt x="11768" y="1167425"/>
                  <a:pt x="11768" y="1180162"/>
                </a:cubicBezTo>
                <a:cubicBezTo>
                  <a:pt x="11768" y="1189295"/>
                  <a:pt x="12493" y="1198874"/>
                  <a:pt x="16272" y="1207188"/>
                </a:cubicBezTo>
                <a:cubicBezTo>
                  <a:pt x="24859" y="1226078"/>
                  <a:pt x="49978" y="1242551"/>
                  <a:pt x="65821" y="1252233"/>
                </a:cubicBezTo>
                <a:cubicBezTo>
                  <a:pt x="81874" y="1262043"/>
                  <a:pt x="98177" y="1271618"/>
                  <a:pt x="115369" y="1279259"/>
                </a:cubicBezTo>
                <a:cubicBezTo>
                  <a:pt x="154978" y="1296863"/>
                  <a:pt x="226921" y="1320488"/>
                  <a:pt x="268520" y="1328808"/>
                </a:cubicBezTo>
                <a:cubicBezTo>
                  <a:pt x="286249" y="1332354"/>
                  <a:pt x="304574" y="1331598"/>
                  <a:pt x="322573" y="1333312"/>
                </a:cubicBezTo>
                <a:cubicBezTo>
                  <a:pt x="336108" y="1334601"/>
                  <a:pt x="349610" y="1336228"/>
                  <a:pt x="363113" y="1337817"/>
                </a:cubicBezTo>
                <a:cubicBezTo>
                  <a:pt x="375136" y="1339231"/>
                  <a:pt x="387049" y="1341949"/>
                  <a:pt x="399149" y="1342321"/>
                </a:cubicBezTo>
                <a:cubicBezTo>
                  <a:pt x="484706" y="1344954"/>
                  <a:pt x="570318" y="1345324"/>
                  <a:pt x="655902" y="1346826"/>
                </a:cubicBezTo>
                <a:cubicBezTo>
                  <a:pt x="840693" y="1359144"/>
                  <a:pt x="548368" y="1340583"/>
                  <a:pt x="899141" y="1355834"/>
                </a:cubicBezTo>
                <a:cubicBezTo>
                  <a:pt x="996864" y="1360083"/>
                  <a:pt x="1004759" y="1361563"/>
                  <a:pt x="1074814" y="1369348"/>
                </a:cubicBezTo>
                <a:lnTo>
                  <a:pt x="1520753" y="1364843"/>
                </a:lnTo>
                <a:cubicBezTo>
                  <a:pt x="1537534" y="1364385"/>
                  <a:pt x="1555419" y="1363599"/>
                  <a:pt x="1570302" y="1355834"/>
                </a:cubicBezTo>
                <a:cubicBezTo>
                  <a:pt x="1600774" y="1339935"/>
                  <a:pt x="1626071" y="1313651"/>
                  <a:pt x="1642372" y="1283764"/>
                </a:cubicBezTo>
                <a:cubicBezTo>
                  <a:pt x="1646244" y="1276665"/>
                  <a:pt x="1648097" y="1268630"/>
                  <a:pt x="1651381" y="1261241"/>
                </a:cubicBezTo>
                <a:cubicBezTo>
                  <a:pt x="1654108" y="1255105"/>
                  <a:pt x="1658032" y="1249511"/>
                  <a:pt x="1660390" y="1243224"/>
                </a:cubicBezTo>
                <a:cubicBezTo>
                  <a:pt x="1663860" y="1233970"/>
                  <a:pt x="1667257" y="1211254"/>
                  <a:pt x="1669399" y="1202684"/>
                </a:cubicBezTo>
                <a:cubicBezTo>
                  <a:pt x="1670551" y="1198077"/>
                  <a:pt x="1672402" y="1193675"/>
                  <a:pt x="1673903" y="1189170"/>
                </a:cubicBezTo>
                <a:cubicBezTo>
                  <a:pt x="1675405" y="1175657"/>
                  <a:pt x="1676985" y="1162152"/>
                  <a:pt x="1678408" y="1148631"/>
                </a:cubicBezTo>
                <a:cubicBezTo>
                  <a:pt x="1681098" y="1123076"/>
                  <a:pt x="1683461" y="1093262"/>
                  <a:pt x="1687417" y="1067551"/>
                </a:cubicBezTo>
                <a:cubicBezTo>
                  <a:pt x="1688581" y="1059984"/>
                  <a:pt x="1690420" y="1052536"/>
                  <a:pt x="1691921" y="1045029"/>
                </a:cubicBezTo>
                <a:cubicBezTo>
                  <a:pt x="1693423" y="1016501"/>
                  <a:pt x="1695099" y="987981"/>
                  <a:pt x="1696426" y="959444"/>
                </a:cubicBezTo>
                <a:cubicBezTo>
                  <a:pt x="1698102" y="923416"/>
                  <a:pt x="1697760" y="887265"/>
                  <a:pt x="1700930" y="851338"/>
                </a:cubicBezTo>
                <a:cubicBezTo>
                  <a:pt x="1702276" y="836085"/>
                  <a:pt x="1706731" y="821266"/>
                  <a:pt x="1709939" y="806294"/>
                </a:cubicBezTo>
                <a:cubicBezTo>
                  <a:pt x="1711236" y="800241"/>
                  <a:pt x="1711674" y="793813"/>
                  <a:pt x="1714443" y="788276"/>
                </a:cubicBezTo>
                <a:cubicBezTo>
                  <a:pt x="1724221" y="768719"/>
                  <a:pt x="1740225" y="746584"/>
                  <a:pt x="1754983" y="729718"/>
                </a:cubicBezTo>
                <a:cubicBezTo>
                  <a:pt x="1759178" y="724924"/>
                  <a:pt x="1763469" y="720116"/>
                  <a:pt x="1768497" y="716205"/>
                </a:cubicBezTo>
                <a:cubicBezTo>
                  <a:pt x="1777043" y="709558"/>
                  <a:pt x="1795523" y="698187"/>
                  <a:pt x="1795523" y="698187"/>
                </a:cubicBezTo>
                <a:cubicBezTo>
                  <a:pt x="1798526" y="693683"/>
                  <a:pt x="1799941" y="687543"/>
                  <a:pt x="1804532" y="684674"/>
                </a:cubicBezTo>
                <a:cubicBezTo>
                  <a:pt x="1812585" y="679641"/>
                  <a:pt x="1822550" y="678668"/>
                  <a:pt x="1831559" y="675665"/>
                </a:cubicBezTo>
                <a:cubicBezTo>
                  <a:pt x="1878579" y="659991"/>
                  <a:pt x="1849111" y="667333"/>
                  <a:pt x="1921647" y="662152"/>
                </a:cubicBezTo>
                <a:lnTo>
                  <a:pt x="2088311" y="666656"/>
                </a:lnTo>
                <a:cubicBezTo>
                  <a:pt x="2279369" y="674454"/>
                  <a:pt x="2059924" y="666908"/>
                  <a:pt x="2169391" y="675665"/>
                </a:cubicBezTo>
                <a:cubicBezTo>
                  <a:pt x="2197868" y="677943"/>
                  <a:pt x="2226447" y="678668"/>
                  <a:pt x="2254975" y="680169"/>
                </a:cubicBezTo>
                <a:cubicBezTo>
                  <a:pt x="2268488" y="681671"/>
                  <a:pt x="2281974" y="683443"/>
                  <a:pt x="2295515" y="684674"/>
                </a:cubicBezTo>
                <a:cubicBezTo>
                  <a:pt x="2347192" y="689372"/>
                  <a:pt x="2381356" y="690694"/>
                  <a:pt x="2435153" y="693683"/>
                </a:cubicBezTo>
                <a:lnTo>
                  <a:pt x="2471188" y="698187"/>
                </a:lnTo>
                <a:cubicBezTo>
                  <a:pt x="2486186" y="699853"/>
                  <a:pt x="2501275" y="700698"/>
                  <a:pt x="2516233" y="702692"/>
                </a:cubicBezTo>
                <a:cubicBezTo>
                  <a:pt x="2523822" y="703704"/>
                  <a:pt x="2531248" y="705695"/>
                  <a:pt x="2538755" y="707196"/>
                </a:cubicBezTo>
                <a:cubicBezTo>
                  <a:pt x="2552011" y="717138"/>
                  <a:pt x="2559829" y="721675"/>
                  <a:pt x="2570286" y="734223"/>
                </a:cubicBezTo>
                <a:cubicBezTo>
                  <a:pt x="2573752" y="738382"/>
                  <a:pt x="2576148" y="743331"/>
                  <a:pt x="2579295" y="747736"/>
                </a:cubicBezTo>
                <a:cubicBezTo>
                  <a:pt x="2607231" y="786846"/>
                  <a:pt x="2580586" y="747421"/>
                  <a:pt x="2601817" y="779267"/>
                </a:cubicBezTo>
                <a:cubicBezTo>
                  <a:pt x="2603318" y="785273"/>
                  <a:pt x="2603882" y="791595"/>
                  <a:pt x="2606321" y="797285"/>
                </a:cubicBezTo>
                <a:cubicBezTo>
                  <a:pt x="2608453" y="802261"/>
                  <a:pt x="2612909" y="805956"/>
                  <a:pt x="2615330" y="810798"/>
                </a:cubicBezTo>
                <a:cubicBezTo>
                  <a:pt x="2617454" y="815045"/>
                  <a:pt x="2618333" y="819807"/>
                  <a:pt x="2619835" y="824311"/>
                </a:cubicBezTo>
                <a:cubicBezTo>
                  <a:pt x="2621336" y="833320"/>
                  <a:pt x="2623818" y="842220"/>
                  <a:pt x="2624339" y="851338"/>
                </a:cubicBezTo>
                <a:cubicBezTo>
                  <a:pt x="2626824" y="894836"/>
                  <a:pt x="2623752" y="938697"/>
                  <a:pt x="2628843" y="981967"/>
                </a:cubicBezTo>
                <a:cubicBezTo>
                  <a:pt x="2631147" y="1001553"/>
                  <a:pt x="2645773" y="1007241"/>
                  <a:pt x="2660374" y="1013498"/>
                </a:cubicBezTo>
                <a:cubicBezTo>
                  <a:pt x="2664738" y="1015368"/>
                  <a:pt x="2669549" y="1016074"/>
                  <a:pt x="2673888" y="1018002"/>
                </a:cubicBezTo>
                <a:cubicBezTo>
                  <a:pt x="2683092" y="1022092"/>
                  <a:pt x="2691513" y="1027899"/>
                  <a:pt x="2700914" y="1031515"/>
                </a:cubicBezTo>
                <a:cubicBezTo>
                  <a:pt x="2711116" y="1035439"/>
                  <a:pt x="2721757" y="1038234"/>
                  <a:pt x="2732445" y="1040524"/>
                </a:cubicBezTo>
                <a:cubicBezTo>
                  <a:pt x="2844534" y="1064544"/>
                  <a:pt x="2815119" y="1058045"/>
                  <a:pt x="2935145" y="1063046"/>
                </a:cubicBezTo>
                <a:lnTo>
                  <a:pt x="3322526" y="1054037"/>
                </a:lnTo>
                <a:cubicBezTo>
                  <a:pt x="3329563" y="1053741"/>
                  <a:pt x="3390414" y="1038192"/>
                  <a:pt x="3399102" y="1036020"/>
                </a:cubicBezTo>
                <a:cubicBezTo>
                  <a:pt x="3422901" y="1019021"/>
                  <a:pt x="3442587" y="1008762"/>
                  <a:pt x="3457659" y="981967"/>
                </a:cubicBezTo>
                <a:cubicBezTo>
                  <a:pt x="3464642" y="969552"/>
                  <a:pt x="3467873" y="955284"/>
                  <a:pt x="3471172" y="941427"/>
                </a:cubicBezTo>
                <a:cubicBezTo>
                  <a:pt x="3475403" y="923657"/>
                  <a:pt x="3480181" y="887373"/>
                  <a:pt x="3480181" y="887373"/>
                </a:cubicBezTo>
                <a:cubicBezTo>
                  <a:pt x="3475388" y="863408"/>
                  <a:pt x="3473947" y="835662"/>
                  <a:pt x="3457659" y="815302"/>
                </a:cubicBezTo>
                <a:cubicBezTo>
                  <a:pt x="3451653" y="807795"/>
                  <a:pt x="3442323" y="803672"/>
                  <a:pt x="3435137" y="797285"/>
                </a:cubicBezTo>
                <a:cubicBezTo>
                  <a:pt x="3428789" y="791642"/>
                  <a:pt x="3423988" y="784263"/>
                  <a:pt x="3417119" y="779267"/>
                </a:cubicBezTo>
                <a:cubicBezTo>
                  <a:pt x="3383764" y="755009"/>
                  <a:pt x="3378826" y="761247"/>
                  <a:pt x="3336039" y="747736"/>
                </a:cubicBezTo>
                <a:cubicBezTo>
                  <a:pt x="3323806" y="743873"/>
                  <a:pt x="3312410" y="737488"/>
                  <a:pt x="3300004" y="734223"/>
                </a:cubicBezTo>
                <a:cubicBezTo>
                  <a:pt x="3259538" y="723574"/>
                  <a:pt x="3229767" y="723736"/>
                  <a:pt x="3187393" y="720709"/>
                </a:cubicBezTo>
                <a:cubicBezTo>
                  <a:pt x="3167874" y="717706"/>
                  <a:pt x="3148571" y="712432"/>
                  <a:pt x="3128836" y="711701"/>
                </a:cubicBezTo>
                <a:cubicBezTo>
                  <a:pt x="2745039" y="697487"/>
                  <a:pt x="2930573" y="722629"/>
                  <a:pt x="2791003" y="702692"/>
                </a:cubicBezTo>
                <a:cubicBezTo>
                  <a:pt x="2781994" y="699689"/>
                  <a:pt x="2772742" y="697336"/>
                  <a:pt x="2763976" y="693683"/>
                </a:cubicBezTo>
                <a:cubicBezTo>
                  <a:pt x="2744359" y="685509"/>
                  <a:pt x="2729536" y="677260"/>
                  <a:pt x="2714428" y="662152"/>
                </a:cubicBezTo>
                <a:cubicBezTo>
                  <a:pt x="2703142" y="650866"/>
                  <a:pt x="2694183" y="637402"/>
                  <a:pt x="2682897" y="626116"/>
                </a:cubicBezTo>
                <a:cubicBezTo>
                  <a:pt x="2641499" y="584718"/>
                  <a:pt x="2645859" y="603682"/>
                  <a:pt x="2610826" y="549541"/>
                </a:cubicBezTo>
                <a:cubicBezTo>
                  <a:pt x="2602916" y="537317"/>
                  <a:pt x="2593167" y="505576"/>
                  <a:pt x="2588303" y="490983"/>
                </a:cubicBezTo>
                <a:cubicBezTo>
                  <a:pt x="2604313" y="434950"/>
                  <a:pt x="2584258" y="477958"/>
                  <a:pt x="2619835" y="445939"/>
                </a:cubicBezTo>
                <a:cubicBezTo>
                  <a:pt x="2628552" y="438094"/>
                  <a:pt x="2632975" y="425948"/>
                  <a:pt x="2642357" y="418912"/>
                </a:cubicBezTo>
                <a:cubicBezTo>
                  <a:pt x="2651505" y="412051"/>
                  <a:pt x="2663820" y="410820"/>
                  <a:pt x="2673888" y="405399"/>
                </a:cubicBezTo>
                <a:cubicBezTo>
                  <a:pt x="2683421" y="400266"/>
                  <a:pt x="2690861" y="391402"/>
                  <a:pt x="2700914" y="387381"/>
                </a:cubicBezTo>
                <a:cubicBezTo>
                  <a:pt x="2713767" y="382240"/>
                  <a:pt x="2727834" y="380848"/>
                  <a:pt x="2741454" y="378372"/>
                </a:cubicBezTo>
                <a:cubicBezTo>
                  <a:pt x="2807859" y="366299"/>
                  <a:pt x="2806208" y="369020"/>
                  <a:pt x="2881092" y="364859"/>
                </a:cubicBezTo>
                <a:lnTo>
                  <a:pt x="3011720" y="369364"/>
                </a:lnTo>
                <a:cubicBezTo>
                  <a:pt x="3035767" y="370433"/>
                  <a:pt x="3059750" y="372666"/>
                  <a:pt x="3083791" y="373868"/>
                </a:cubicBezTo>
                <a:lnTo>
                  <a:pt x="3191898" y="378372"/>
                </a:lnTo>
                <a:cubicBezTo>
                  <a:pt x="3227933" y="376871"/>
                  <a:pt x="3264143" y="377710"/>
                  <a:pt x="3300004" y="373868"/>
                </a:cubicBezTo>
                <a:cubicBezTo>
                  <a:pt x="3306681" y="373153"/>
                  <a:pt x="3311735" y="367217"/>
                  <a:pt x="3318022" y="364859"/>
                </a:cubicBezTo>
                <a:cubicBezTo>
                  <a:pt x="3323818" y="362685"/>
                  <a:pt x="3330033" y="361856"/>
                  <a:pt x="3336039" y="360355"/>
                </a:cubicBezTo>
                <a:cubicBezTo>
                  <a:pt x="3340544" y="355850"/>
                  <a:pt x="3346704" y="352539"/>
                  <a:pt x="3349553" y="346841"/>
                </a:cubicBezTo>
                <a:cubicBezTo>
                  <a:pt x="3352977" y="339993"/>
                  <a:pt x="3353256" y="331933"/>
                  <a:pt x="3354057" y="324319"/>
                </a:cubicBezTo>
                <a:cubicBezTo>
                  <a:pt x="3356263" y="303361"/>
                  <a:pt x="3357060" y="282278"/>
                  <a:pt x="3358562" y="261257"/>
                </a:cubicBezTo>
                <a:cubicBezTo>
                  <a:pt x="3357340" y="225815"/>
                  <a:pt x="3359329" y="147979"/>
                  <a:pt x="3349553" y="99098"/>
                </a:cubicBezTo>
                <a:cubicBezTo>
                  <a:pt x="3347125" y="86957"/>
                  <a:pt x="3344185" y="74896"/>
                  <a:pt x="3340544" y="63062"/>
                </a:cubicBezTo>
                <a:cubicBezTo>
                  <a:pt x="3336218" y="49002"/>
                  <a:pt x="3329450" y="32680"/>
                  <a:pt x="3318022" y="22522"/>
                </a:cubicBezTo>
                <a:cubicBezTo>
                  <a:pt x="3295398" y="2412"/>
                  <a:pt x="3293995" y="5104"/>
                  <a:pt x="3268473" y="0"/>
                </a:cubicBezTo>
                <a:cubicBezTo>
                  <a:pt x="3182889" y="3003"/>
                  <a:pt x="3097195" y="3749"/>
                  <a:pt x="3011720" y="9009"/>
                </a:cubicBezTo>
                <a:cubicBezTo>
                  <a:pt x="2999362" y="9770"/>
                  <a:pt x="2987898" y="15982"/>
                  <a:pt x="2975685" y="18018"/>
                </a:cubicBezTo>
                <a:cubicBezTo>
                  <a:pt x="2951804" y="21998"/>
                  <a:pt x="2903614" y="27027"/>
                  <a:pt x="2903614" y="27027"/>
                </a:cubicBezTo>
                <a:cubicBezTo>
                  <a:pt x="2882005" y="34230"/>
                  <a:pt x="2852260" y="42898"/>
                  <a:pt x="2831543" y="54053"/>
                </a:cubicBezTo>
                <a:cubicBezTo>
                  <a:pt x="2774782" y="84616"/>
                  <a:pt x="2833936" y="62264"/>
                  <a:pt x="2777490" y="81080"/>
                </a:cubicBezTo>
                <a:cubicBezTo>
                  <a:pt x="2773414" y="84137"/>
                  <a:pt x="2752542" y="100310"/>
                  <a:pt x="2745959" y="103602"/>
                </a:cubicBezTo>
                <a:cubicBezTo>
                  <a:pt x="2738727" y="107218"/>
                  <a:pt x="2730944" y="109608"/>
                  <a:pt x="2723436" y="112611"/>
                </a:cubicBezTo>
                <a:cubicBezTo>
                  <a:pt x="2695814" y="140233"/>
                  <a:pt x="2726988" y="113087"/>
                  <a:pt x="2682897" y="135133"/>
                </a:cubicBezTo>
                <a:cubicBezTo>
                  <a:pt x="2670227" y="141468"/>
                  <a:pt x="2658925" y="150231"/>
                  <a:pt x="2646861" y="157655"/>
                </a:cubicBezTo>
                <a:cubicBezTo>
                  <a:pt x="2639405" y="162243"/>
                  <a:pt x="2624339" y="171168"/>
                  <a:pt x="2624339" y="171168"/>
                </a:cubicBezTo>
                <a:cubicBezTo>
                  <a:pt x="2608794" y="194486"/>
                  <a:pt x="2612562" y="197412"/>
                  <a:pt x="2565781" y="180177"/>
                </a:cubicBezTo>
                <a:cubicBezTo>
                  <a:pt x="2551692" y="174986"/>
                  <a:pt x="2542239" y="161480"/>
                  <a:pt x="2529746" y="153151"/>
                </a:cubicBezTo>
                <a:cubicBezTo>
                  <a:pt x="2509987" y="139978"/>
                  <a:pt x="2520564" y="147390"/>
                  <a:pt x="2498215" y="130629"/>
                </a:cubicBezTo>
                <a:cubicBezTo>
                  <a:pt x="2495212" y="126124"/>
                  <a:pt x="2493316" y="120638"/>
                  <a:pt x="2489206" y="117115"/>
                </a:cubicBezTo>
                <a:cubicBezTo>
                  <a:pt x="2471501" y="101939"/>
                  <a:pt x="2465315" y="103328"/>
                  <a:pt x="2444162" y="99098"/>
                </a:cubicBezTo>
                <a:cubicBezTo>
                  <a:pt x="2433652" y="94593"/>
                  <a:pt x="2423479" y="89200"/>
                  <a:pt x="2412631" y="85584"/>
                </a:cubicBezTo>
                <a:cubicBezTo>
                  <a:pt x="2365415" y="69845"/>
                  <a:pt x="2339391" y="74804"/>
                  <a:pt x="2282002" y="72071"/>
                </a:cubicBezTo>
                <a:cubicBezTo>
                  <a:pt x="1722466" y="84645"/>
                  <a:pt x="2009850" y="3995"/>
                  <a:pt x="1836063" y="112611"/>
                </a:cubicBezTo>
                <a:cubicBezTo>
                  <a:pt x="1827522" y="117949"/>
                  <a:pt x="1818045" y="121620"/>
                  <a:pt x="1809036" y="126124"/>
                </a:cubicBezTo>
                <a:cubicBezTo>
                  <a:pt x="1804532" y="132130"/>
                  <a:pt x="1800409" y="138442"/>
                  <a:pt x="1795523" y="144142"/>
                </a:cubicBezTo>
                <a:cubicBezTo>
                  <a:pt x="1757880" y="188060"/>
                  <a:pt x="1808014" y="122982"/>
                  <a:pt x="1768497" y="175673"/>
                </a:cubicBezTo>
                <a:cubicBezTo>
                  <a:pt x="1765494" y="184682"/>
                  <a:pt x="1763735" y="194206"/>
                  <a:pt x="1759488" y="202700"/>
                </a:cubicBezTo>
                <a:cubicBezTo>
                  <a:pt x="1752805" y="216066"/>
                  <a:pt x="1742870" y="220947"/>
                  <a:pt x="1736966" y="234231"/>
                </a:cubicBezTo>
                <a:cubicBezTo>
                  <a:pt x="1733109" y="242909"/>
                  <a:pt x="1730260" y="252045"/>
                  <a:pt x="1727957" y="261257"/>
                </a:cubicBezTo>
                <a:cubicBezTo>
                  <a:pt x="1726455" y="267263"/>
                  <a:pt x="1725891" y="273585"/>
                  <a:pt x="1723452" y="279275"/>
                </a:cubicBezTo>
                <a:cubicBezTo>
                  <a:pt x="1721319" y="284251"/>
                  <a:pt x="1717446" y="288284"/>
                  <a:pt x="1714443" y="292788"/>
                </a:cubicBezTo>
                <a:cubicBezTo>
                  <a:pt x="1712942" y="298794"/>
                  <a:pt x="1711282" y="304763"/>
                  <a:pt x="1709939" y="310806"/>
                </a:cubicBezTo>
                <a:cubicBezTo>
                  <a:pt x="1708278" y="318280"/>
                  <a:pt x="1707449" y="325942"/>
                  <a:pt x="1705435" y="333328"/>
                </a:cubicBezTo>
                <a:cubicBezTo>
                  <a:pt x="1702936" y="342490"/>
                  <a:pt x="1699671" y="351430"/>
                  <a:pt x="1696426" y="360355"/>
                </a:cubicBezTo>
                <a:cubicBezTo>
                  <a:pt x="1693663" y="367954"/>
                  <a:pt x="1690701" y="375488"/>
                  <a:pt x="1687417" y="382877"/>
                </a:cubicBezTo>
                <a:cubicBezTo>
                  <a:pt x="1684690" y="389013"/>
                  <a:pt x="1680766" y="394608"/>
                  <a:pt x="1678408" y="400895"/>
                </a:cubicBezTo>
                <a:cubicBezTo>
                  <a:pt x="1676234" y="406691"/>
                  <a:pt x="1676342" y="413222"/>
                  <a:pt x="1673903" y="418912"/>
                </a:cubicBezTo>
                <a:cubicBezTo>
                  <a:pt x="1667290" y="434342"/>
                  <a:pt x="1651381" y="463957"/>
                  <a:pt x="1651381" y="463957"/>
                </a:cubicBezTo>
                <a:cubicBezTo>
                  <a:pt x="1649880" y="472966"/>
                  <a:pt x="1649501" y="482235"/>
                  <a:pt x="1646877" y="490983"/>
                </a:cubicBezTo>
                <a:cubicBezTo>
                  <a:pt x="1644948" y="497415"/>
                  <a:pt x="1640595" y="502865"/>
                  <a:pt x="1637868" y="509001"/>
                </a:cubicBezTo>
                <a:cubicBezTo>
                  <a:pt x="1634584" y="516390"/>
                  <a:pt x="1631416" y="523852"/>
                  <a:pt x="1628859" y="531523"/>
                </a:cubicBezTo>
                <a:cubicBezTo>
                  <a:pt x="1626912" y="537363"/>
                  <a:pt x="1623469" y="556541"/>
                  <a:pt x="1619850" y="563054"/>
                </a:cubicBezTo>
                <a:cubicBezTo>
                  <a:pt x="1614592" y="572519"/>
                  <a:pt x="1606675" y="580397"/>
                  <a:pt x="1601833" y="590081"/>
                </a:cubicBezTo>
                <a:cubicBezTo>
                  <a:pt x="1598830" y="596087"/>
                  <a:pt x="1596279" y="602341"/>
                  <a:pt x="1592824" y="608099"/>
                </a:cubicBezTo>
                <a:cubicBezTo>
                  <a:pt x="1587253" y="617383"/>
                  <a:pt x="1583815" y="629119"/>
                  <a:pt x="1574806" y="635125"/>
                </a:cubicBezTo>
                <a:cubicBezTo>
                  <a:pt x="1570302" y="638128"/>
                  <a:pt x="1565452" y="640668"/>
                  <a:pt x="1561293" y="644134"/>
                </a:cubicBezTo>
                <a:cubicBezTo>
                  <a:pt x="1556399" y="648212"/>
                  <a:pt x="1553477" y="654798"/>
                  <a:pt x="1547779" y="657647"/>
                </a:cubicBezTo>
                <a:cubicBezTo>
                  <a:pt x="1540931" y="661071"/>
                  <a:pt x="1532764" y="660650"/>
                  <a:pt x="1525257" y="662152"/>
                </a:cubicBezTo>
                <a:cubicBezTo>
                  <a:pt x="1491445" y="687510"/>
                  <a:pt x="1521830" y="668771"/>
                  <a:pt x="1462195" y="684674"/>
                </a:cubicBezTo>
                <a:cubicBezTo>
                  <a:pt x="1454382" y="686757"/>
                  <a:pt x="1447474" y="691556"/>
                  <a:pt x="1439673" y="693683"/>
                </a:cubicBezTo>
                <a:cubicBezTo>
                  <a:pt x="1433180" y="695454"/>
                  <a:pt x="1385643" y="702101"/>
                  <a:pt x="1381115" y="702692"/>
                </a:cubicBezTo>
                <a:cubicBezTo>
                  <a:pt x="1362253" y="705152"/>
                  <a:pt x="1290639" y="714540"/>
                  <a:pt x="1264000" y="716205"/>
                </a:cubicBezTo>
                <a:cubicBezTo>
                  <a:pt x="1230998" y="718267"/>
                  <a:pt x="1197935" y="719208"/>
                  <a:pt x="1164902" y="720709"/>
                </a:cubicBezTo>
                <a:cubicBezTo>
                  <a:pt x="1122861" y="717706"/>
                  <a:pt x="1078764" y="725029"/>
                  <a:pt x="1038778" y="711701"/>
                </a:cubicBezTo>
                <a:cubicBezTo>
                  <a:pt x="998559" y="698295"/>
                  <a:pt x="997183" y="662716"/>
                  <a:pt x="971212" y="639630"/>
                </a:cubicBezTo>
                <a:cubicBezTo>
                  <a:pt x="863874" y="544217"/>
                  <a:pt x="1030097" y="707519"/>
                  <a:pt x="930672" y="608099"/>
                </a:cubicBezTo>
                <a:cubicBezTo>
                  <a:pt x="900708" y="548169"/>
                  <a:pt x="936400" y="614231"/>
                  <a:pt x="867610" y="522514"/>
                </a:cubicBezTo>
                <a:cubicBezTo>
                  <a:pt x="821058" y="460447"/>
                  <a:pt x="861116" y="507603"/>
                  <a:pt x="818061" y="468461"/>
                </a:cubicBezTo>
                <a:cubicBezTo>
                  <a:pt x="790513" y="443417"/>
                  <a:pt x="792672" y="437569"/>
                  <a:pt x="759503" y="418912"/>
                </a:cubicBezTo>
                <a:cubicBezTo>
                  <a:pt x="746615" y="411662"/>
                  <a:pt x="732344" y="407191"/>
                  <a:pt x="718964" y="400895"/>
                </a:cubicBezTo>
                <a:cubicBezTo>
                  <a:pt x="706812" y="395177"/>
                  <a:pt x="695346" y="387990"/>
                  <a:pt x="682928" y="382877"/>
                </a:cubicBezTo>
                <a:cubicBezTo>
                  <a:pt x="636990" y="363962"/>
                  <a:pt x="649385" y="371990"/>
                  <a:pt x="601848" y="364859"/>
                </a:cubicBezTo>
                <a:cubicBezTo>
                  <a:pt x="585247" y="362369"/>
                  <a:pt x="568816" y="358853"/>
                  <a:pt x="552300" y="355850"/>
                </a:cubicBezTo>
                <a:lnTo>
                  <a:pt x="327078" y="360355"/>
                </a:lnTo>
                <a:cubicBezTo>
                  <a:pt x="306014" y="361013"/>
                  <a:pt x="284517" y="359978"/>
                  <a:pt x="264016" y="364859"/>
                </a:cubicBezTo>
                <a:cubicBezTo>
                  <a:pt x="252240" y="367663"/>
                  <a:pt x="243112" y="377080"/>
                  <a:pt x="232485" y="382877"/>
                </a:cubicBezTo>
                <a:cubicBezTo>
                  <a:pt x="226590" y="386092"/>
                  <a:pt x="220603" y="389159"/>
                  <a:pt x="214467" y="391886"/>
                </a:cubicBezTo>
                <a:cubicBezTo>
                  <a:pt x="188013" y="403643"/>
                  <a:pt x="203206" y="390385"/>
                  <a:pt x="196449" y="391886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BC4E-5A58-0014-1B9A-912BAE79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Pairs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DEEE1-C609-46B5-3A0D-5A8859A18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that sums the result of two dice.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partitions</a:t>
                </a:r>
                <a:r>
                  <a:rPr lang="en-US" dirty="0"/>
                  <a:t> the sample space of pairs of dice rolls into events. 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entire sample space.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function, so every sample is assigned to exactly one set.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DEEE1-C609-46B5-3A0D-5A8859A18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F298FC-7AC6-BAA9-2060-36F56BD5FCE9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2F164C-B9F4-DA01-829B-CC290A6DB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046699"/>
              </p:ext>
            </p:extLst>
          </p:nvPr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231332-BEF1-8F50-328D-9028B5B30F55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32925-EF76-3967-383D-C51D0B63A13D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871CE-49F7-08A6-E309-173D69E9BA54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9B0F8-3727-22DA-18FA-396EF5AFE8AB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376C3-12AF-2F18-1E46-C7A03E62D3ED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B918A-8F3E-91B9-D2E4-2DDFCEE0D34D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DD034-D98D-2FB9-75EC-07B0E3FFF7CE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14F76-594C-C729-8837-BDE9032C2981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097B2-F6A6-2B57-14B9-E351BE34B597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EEEA0-CB11-E700-08F3-D1A141BF037F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F713C-F1C2-294A-8D16-DBFE921512AA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D65EC-68D1-FC46-E833-56D6FD5BB8A5}"/>
                  </a:ext>
                </a:extLst>
              </p:cNvPr>
              <p:cNvSpPr txBox="1"/>
              <p:nvPr/>
            </p:nvSpPr>
            <p:spPr>
              <a:xfrm>
                <a:off x="6740510" y="4876800"/>
                <a:ext cx="543767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Reminder: A partition of a sample space is defined as a set of sets whose union is the entire sample space, and whose intersections are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D65EC-68D1-FC46-E833-56D6FD5BB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10" y="4876800"/>
                <a:ext cx="5437679" cy="1938992"/>
              </a:xfrm>
              <a:prstGeom prst="rect">
                <a:avLst/>
              </a:prstGeom>
              <a:blipFill>
                <a:blip r:embed="rId3"/>
                <a:stretch>
                  <a:fillRect l="-1628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88F8E7-C805-DA59-869C-EC4C515749C9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F7FF6-AD50-2725-025D-C2AAE1F66CE6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11341B-29BC-5B4D-C60F-5600908B1237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06F5FC-AF66-942F-464E-BB11EF30977C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EB525C-CE2D-73D5-3575-B6822D3C74F9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93A218-2657-69ED-2109-06FF79342132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2DFAEE-4755-2F13-2C9E-E02AAFC18CE5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7DE5802-1954-9602-2F79-C341E118B40F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59B4741-D653-12F1-C57B-A965E5C5C2F2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B034E7-75DA-54D7-F1A8-AD5A77E132B0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5592BA-7E8F-A711-21DF-46CE1D37CEB6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EC7F1C-61D4-328F-44A8-A445D89721DB}"/>
              </a:ext>
            </a:extLst>
          </p:cNvPr>
          <p:cNvGrpSpPr/>
          <p:nvPr/>
        </p:nvGrpSpPr>
        <p:grpSpPr>
          <a:xfrm>
            <a:off x="3908213" y="6082453"/>
            <a:ext cx="2023661" cy="688156"/>
            <a:chOff x="3908213" y="6082453"/>
            <a:chExt cx="2023661" cy="688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1F24C6-ADA7-6B0A-33B6-CB8B4AB1E45E}"/>
                    </a:ext>
                  </a:extLst>
                </p:cNvPr>
                <p:cNvSpPr txBox="1"/>
                <p:nvPr/>
              </p:nvSpPr>
              <p:spPr>
                <a:xfrm>
                  <a:off x="4484074" y="6308944"/>
                  <a:ext cx="14478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=6</m:t>
                        </m:r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1F24C6-ADA7-6B0A-33B6-CB8B4AB1E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4074" y="6308944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FFA131-2218-4624-E166-D20DB5DEB843}"/>
                </a:ext>
              </a:extLst>
            </p:cNvPr>
            <p:cNvCxnSpPr>
              <a:endCxn id="24" idx="75"/>
            </p:cNvCxnSpPr>
            <p:nvPr/>
          </p:nvCxnSpPr>
          <p:spPr>
            <a:xfrm flipH="1" flipV="1">
              <a:off x="3908213" y="6082453"/>
              <a:ext cx="866530" cy="304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E0A1EA-187F-C87C-F0BA-AD0B5EEF9773}"/>
              </a:ext>
            </a:extLst>
          </p:cNvPr>
          <p:cNvGrpSpPr/>
          <p:nvPr/>
        </p:nvGrpSpPr>
        <p:grpSpPr>
          <a:xfrm>
            <a:off x="4715547" y="4717892"/>
            <a:ext cx="1688763" cy="512081"/>
            <a:chOff x="4715547" y="4717892"/>
            <a:chExt cx="1688763" cy="512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ECE20E-CF0D-5A82-6F19-F7150CACE62F}"/>
                    </a:ext>
                  </a:extLst>
                </p:cNvPr>
                <p:cNvSpPr txBox="1"/>
                <p:nvPr/>
              </p:nvSpPr>
              <p:spPr>
                <a:xfrm>
                  <a:off x="4956510" y="4768308"/>
                  <a:ext cx="14478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=9</m:t>
                        </m:r>
                      </m:oMath>
                    </m:oMathPara>
                  </a14:m>
                  <a:endParaRPr lang="en-US" sz="2400">
                    <a:solidFill>
                      <a:srgbClr val="0070C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ECE20E-CF0D-5A82-6F19-F7150CACE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6510" y="4768308"/>
                  <a:ext cx="144780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3A818B-3359-632D-9531-51C0D49E12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5547" y="4717892"/>
              <a:ext cx="439111" cy="15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F3A980-C943-5F57-3566-1E65F3C907C2}"/>
              </a:ext>
            </a:extLst>
          </p:cNvPr>
          <p:cNvGrpSpPr/>
          <p:nvPr/>
        </p:nvGrpSpPr>
        <p:grpSpPr>
          <a:xfrm>
            <a:off x="4627585" y="2905464"/>
            <a:ext cx="1782822" cy="553040"/>
            <a:chOff x="4627585" y="2905464"/>
            <a:chExt cx="1782822" cy="553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64F2059-0477-2B8B-A7EE-741D11163D26}"/>
                    </a:ext>
                  </a:extLst>
                </p:cNvPr>
                <p:cNvSpPr txBox="1"/>
                <p:nvPr/>
              </p:nvSpPr>
              <p:spPr>
                <a:xfrm>
                  <a:off x="4962607" y="2996839"/>
                  <a:ext cx="14478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963AA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F963AA"/>
                            </a:solidFill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=12</m:t>
                        </m:r>
                      </m:oMath>
                    </m:oMathPara>
                  </a14:m>
                  <a:endParaRPr lang="en-US" sz="2400">
                    <a:solidFill>
                      <a:srgbClr val="F963AA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64F2059-0477-2B8B-A7EE-741D11163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607" y="2996839"/>
                  <a:ext cx="144780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C7DEC8-D6DC-83F9-610E-E73EA28F22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7585" y="2905464"/>
              <a:ext cx="439111" cy="15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5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BEF8-755B-F785-62C6-5912E073D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2DBA8B-4810-0D5C-15D1-C950D0233AF4}"/>
              </a:ext>
            </a:extLst>
          </p:cNvPr>
          <p:cNvGrpSpPr/>
          <p:nvPr/>
        </p:nvGrpSpPr>
        <p:grpSpPr>
          <a:xfrm>
            <a:off x="281227" y="2895090"/>
            <a:ext cx="5332730" cy="1635760"/>
            <a:chOff x="2419350" y="4978400"/>
            <a:chExt cx="5332730" cy="1635760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BF5FA909-3EF4-5D70-7FD4-50A835C15215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9D3BB8E-BC71-C03D-CFFA-EF4C6CDCB146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9D3BB8E-BC71-C03D-CFFA-EF4C6CDCB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CD5378-0DC8-4CAF-12A7-A7E3485E34A6}"/>
              </a:ext>
            </a:extLst>
          </p:cNvPr>
          <p:cNvGrpSpPr/>
          <p:nvPr/>
        </p:nvGrpSpPr>
        <p:grpSpPr>
          <a:xfrm>
            <a:off x="281227" y="4832657"/>
            <a:ext cx="5332730" cy="1635760"/>
            <a:chOff x="2419350" y="4978400"/>
            <a:chExt cx="5332730" cy="1635760"/>
          </a:xfrm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1B632864-22F9-3C88-71BB-42DC9CC76544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4011C8-37E2-42DD-D94D-224903BA538D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4011C8-37E2-42DD-D94D-224903BA5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4E4F92-9E18-A42F-EFB0-BE142311B385}"/>
              </a:ext>
            </a:extLst>
          </p:cNvPr>
          <p:cNvGrpSpPr/>
          <p:nvPr/>
        </p:nvGrpSpPr>
        <p:grpSpPr>
          <a:xfrm>
            <a:off x="6437242" y="2895089"/>
            <a:ext cx="5332730" cy="1635760"/>
            <a:chOff x="2419350" y="4978400"/>
            <a:chExt cx="5332730" cy="1635760"/>
          </a:xfrm>
        </p:grpSpPr>
        <p:sp>
          <p:nvSpPr>
            <p:cNvPr id="18" name="Freeform: Shape 7">
              <a:extLst>
                <a:ext uri="{FF2B5EF4-FFF2-40B4-BE49-F238E27FC236}">
                  <a16:creationId xmlns:a16="http://schemas.microsoft.com/office/drawing/2014/main" id="{460154AE-9363-DE5B-F30F-8BD2EC01E823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4E1BD-8F49-DB08-52E9-BC632FE3AE5B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4E1BD-8F49-DB08-52E9-BC632FE3A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790F6C-06F7-A5B4-0D4A-5430F485D05C}"/>
              </a:ext>
            </a:extLst>
          </p:cNvPr>
          <p:cNvGrpSpPr/>
          <p:nvPr/>
        </p:nvGrpSpPr>
        <p:grpSpPr>
          <a:xfrm>
            <a:off x="6567529" y="4832657"/>
            <a:ext cx="5332730" cy="1635760"/>
            <a:chOff x="2419350" y="4978400"/>
            <a:chExt cx="5332730" cy="1635760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54304285-C6D1-02C4-2BE1-57DDFC7C78CA}"/>
                </a:ext>
              </a:extLst>
            </p:cNvPr>
            <p:cNvSpPr/>
            <p:nvPr/>
          </p:nvSpPr>
          <p:spPr>
            <a:xfrm>
              <a:off x="3454400" y="4978400"/>
              <a:ext cx="4297680" cy="1635760"/>
            </a:xfrm>
            <a:custGeom>
              <a:avLst/>
              <a:gdLst>
                <a:gd name="connsiteX0" fmla="*/ 152400 w 4297680"/>
                <a:gd name="connsiteY0" fmla="*/ 467360 h 1635760"/>
                <a:gd name="connsiteX1" fmla="*/ 152400 w 4297680"/>
                <a:gd name="connsiteY1" fmla="*/ 467360 h 1635760"/>
                <a:gd name="connsiteX2" fmla="*/ 60960 w 4297680"/>
                <a:gd name="connsiteY2" fmla="*/ 629920 h 1635760"/>
                <a:gd name="connsiteX3" fmla="*/ 30480 w 4297680"/>
                <a:gd name="connsiteY3" fmla="*/ 731520 h 1635760"/>
                <a:gd name="connsiteX4" fmla="*/ 0 w 4297680"/>
                <a:gd name="connsiteY4" fmla="*/ 934720 h 1635760"/>
                <a:gd name="connsiteX5" fmla="*/ 40640 w 4297680"/>
                <a:gd name="connsiteY5" fmla="*/ 1310640 h 1635760"/>
                <a:gd name="connsiteX6" fmla="*/ 71120 w 4297680"/>
                <a:gd name="connsiteY6" fmla="*/ 1391920 h 1635760"/>
                <a:gd name="connsiteX7" fmla="*/ 182880 w 4297680"/>
                <a:gd name="connsiteY7" fmla="*/ 1503680 h 1635760"/>
                <a:gd name="connsiteX8" fmla="*/ 436880 w 4297680"/>
                <a:gd name="connsiteY8" fmla="*/ 1574800 h 1635760"/>
                <a:gd name="connsiteX9" fmla="*/ 833120 w 4297680"/>
                <a:gd name="connsiteY9" fmla="*/ 1605280 h 1635760"/>
                <a:gd name="connsiteX10" fmla="*/ 1280160 w 4297680"/>
                <a:gd name="connsiteY10" fmla="*/ 1635760 h 1635760"/>
                <a:gd name="connsiteX11" fmla="*/ 3149600 w 4297680"/>
                <a:gd name="connsiteY11" fmla="*/ 1625600 h 1635760"/>
                <a:gd name="connsiteX12" fmla="*/ 3474720 w 4297680"/>
                <a:gd name="connsiteY12" fmla="*/ 1584960 h 1635760"/>
                <a:gd name="connsiteX13" fmla="*/ 3830320 w 4297680"/>
                <a:gd name="connsiteY13" fmla="*/ 1503680 h 1635760"/>
                <a:gd name="connsiteX14" fmla="*/ 3952240 w 4297680"/>
                <a:gd name="connsiteY14" fmla="*/ 1442720 h 1635760"/>
                <a:gd name="connsiteX15" fmla="*/ 4053840 w 4297680"/>
                <a:gd name="connsiteY15" fmla="*/ 1402080 h 1635760"/>
                <a:gd name="connsiteX16" fmla="*/ 4114800 w 4297680"/>
                <a:gd name="connsiteY16" fmla="*/ 1330960 h 1635760"/>
                <a:gd name="connsiteX17" fmla="*/ 4206240 w 4297680"/>
                <a:gd name="connsiteY17" fmla="*/ 1178560 h 1635760"/>
                <a:gd name="connsiteX18" fmla="*/ 4236720 w 4297680"/>
                <a:gd name="connsiteY18" fmla="*/ 1097280 h 1635760"/>
                <a:gd name="connsiteX19" fmla="*/ 4297680 w 4297680"/>
                <a:gd name="connsiteY19" fmla="*/ 955040 h 1635760"/>
                <a:gd name="connsiteX20" fmla="*/ 4236720 w 4297680"/>
                <a:gd name="connsiteY20" fmla="*/ 538480 h 1635760"/>
                <a:gd name="connsiteX21" fmla="*/ 4196080 w 4297680"/>
                <a:gd name="connsiteY21" fmla="*/ 487680 h 1635760"/>
                <a:gd name="connsiteX22" fmla="*/ 4023360 w 4297680"/>
                <a:gd name="connsiteY22" fmla="*/ 325120 h 1635760"/>
                <a:gd name="connsiteX23" fmla="*/ 3820160 w 4297680"/>
                <a:gd name="connsiteY23" fmla="*/ 223520 h 1635760"/>
                <a:gd name="connsiteX24" fmla="*/ 3606800 w 4297680"/>
                <a:gd name="connsiteY24" fmla="*/ 132080 h 1635760"/>
                <a:gd name="connsiteX25" fmla="*/ 3200400 w 4297680"/>
                <a:gd name="connsiteY25" fmla="*/ 50800 h 1635760"/>
                <a:gd name="connsiteX26" fmla="*/ 3027680 w 4297680"/>
                <a:gd name="connsiteY26" fmla="*/ 20320 h 1635760"/>
                <a:gd name="connsiteX27" fmla="*/ 2875280 w 4297680"/>
                <a:gd name="connsiteY27" fmla="*/ 10160 h 1635760"/>
                <a:gd name="connsiteX28" fmla="*/ 2763520 w 4297680"/>
                <a:gd name="connsiteY28" fmla="*/ 0 h 1635760"/>
                <a:gd name="connsiteX29" fmla="*/ 1310640 w 4297680"/>
                <a:gd name="connsiteY29" fmla="*/ 20320 h 1635760"/>
                <a:gd name="connsiteX30" fmla="*/ 1036320 w 4297680"/>
                <a:gd name="connsiteY30" fmla="*/ 40640 h 1635760"/>
                <a:gd name="connsiteX31" fmla="*/ 914400 w 4297680"/>
                <a:gd name="connsiteY31" fmla="*/ 50800 h 1635760"/>
                <a:gd name="connsiteX32" fmla="*/ 802640 w 4297680"/>
                <a:gd name="connsiteY32" fmla="*/ 60960 h 1635760"/>
                <a:gd name="connsiteX33" fmla="*/ 690880 w 4297680"/>
                <a:gd name="connsiteY33" fmla="*/ 91440 h 1635760"/>
                <a:gd name="connsiteX34" fmla="*/ 599440 w 4297680"/>
                <a:gd name="connsiteY34" fmla="*/ 111760 h 1635760"/>
                <a:gd name="connsiteX35" fmla="*/ 538480 w 4297680"/>
                <a:gd name="connsiteY35" fmla="*/ 152400 h 1635760"/>
                <a:gd name="connsiteX36" fmla="*/ 375920 w 4297680"/>
                <a:gd name="connsiteY36" fmla="*/ 223520 h 1635760"/>
                <a:gd name="connsiteX37" fmla="*/ 345440 w 4297680"/>
                <a:gd name="connsiteY37" fmla="*/ 254000 h 1635760"/>
                <a:gd name="connsiteX38" fmla="*/ 274320 w 4297680"/>
                <a:gd name="connsiteY38" fmla="*/ 284480 h 1635760"/>
                <a:gd name="connsiteX39" fmla="*/ 254000 w 4297680"/>
                <a:gd name="connsiteY39" fmla="*/ 314960 h 1635760"/>
                <a:gd name="connsiteX40" fmla="*/ 213360 w 4297680"/>
                <a:gd name="connsiteY40" fmla="*/ 335280 h 1635760"/>
                <a:gd name="connsiteX41" fmla="*/ 162560 w 4297680"/>
                <a:gd name="connsiteY41" fmla="*/ 365760 h 1635760"/>
                <a:gd name="connsiteX42" fmla="*/ 142240 w 4297680"/>
                <a:gd name="connsiteY42" fmla="*/ 396240 h 1635760"/>
                <a:gd name="connsiteX43" fmla="*/ 152400 w 4297680"/>
                <a:gd name="connsiteY43" fmla="*/ 467360 h 16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97680" h="1635760">
                  <a:moveTo>
                    <a:pt x="152400" y="467360"/>
                  </a:moveTo>
                  <a:lnTo>
                    <a:pt x="152400" y="467360"/>
                  </a:lnTo>
                  <a:cubicBezTo>
                    <a:pt x="121920" y="521547"/>
                    <a:pt x="87013" y="573471"/>
                    <a:pt x="60960" y="629920"/>
                  </a:cubicBezTo>
                  <a:cubicBezTo>
                    <a:pt x="46143" y="662023"/>
                    <a:pt x="39056" y="697218"/>
                    <a:pt x="30480" y="731520"/>
                  </a:cubicBezTo>
                  <a:cubicBezTo>
                    <a:pt x="7984" y="821503"/>
                    <a:pt x="9163" y="843092"/>
                    <a:pt x="0" y="934720"/>
                  </a:cubicBezTo>
                  <a:cubicBezTo>
                    <a:pt x="8492" y="1049357"/>
                    <a:pt x="7754" y="1192252"/>
                    <a:pt x="40640" y="1310640"/>
                  </a:cubicBezTo>
                  <a:cubicBezTo>
                    <a:pt x="48384" y="1338520"/>
                    <a:pt x="56764" y="1366797"/>
                    <a:pt x="71120" y="1391920"/>
                  </a:cubicBezTo>
                  <a:cubicBezTo>
                    <a:pt x="88094" y="1421625"/>
                    <a:pt x="152359" y="1487522"/>
                    <a:pt x="182880" y="1503680"/>
                  </a:cubicBezTo>
                  <a:cubicBezTo>
                    <a:pt x="247305" y="1537787"/>
                    <a:pt x="369527" y="1564276"/>
                    <a:pt x="436880" y="1574800"/>
                  </a:cubicBezTo>
                  <a:cubicBezTo>
                    <a:pt x="621951" y="1603717"/>
                    <a:pt x="638098" y="1591350"/>
                    <a:pt x="833120" y="1605280"/>
                  </a:cubicBezTo>
                  <a:cubicBezTo>
                    <a:pt x="1371964" y="1643769"/>
                    <a:pt x="704598" y="1610736"/>
                    <a:pt x="1280160" y="1635760"/>
                  </a:cubicBezTo>
                  <a:lnTo>
                    <a:pt x="3149600" y="1625600"/>
                  </a:lnTo>
                  <a:cubicBezTo>
                    <a:pt x="3178744" y="1625167"/>
                    <a:pt x="3428980" y="1594295"/>
                    <a:pt x="3474720" y="1584960"/>
                  </a:cubicBezTo>
                  <a:cubicBezTo>
                    <a:pt x="3593855" y="1560647"/>
                    <a:pt x="3830320" y="1503680"/>
                    <a:pt x="3830320" y="1503680"/>
                  </a:cubicBezTo>
                  <a:cubicBezTo>
                    <a:pt x="3870960" y="1483360"/>
                    <a:pt x="3910876" y="1461522"/>
                    <a:pt x="3952240" y="1442720"/>
                  </a:cubicBezTo>
                  <a:cubicBezTo>
                    <a:pt x="3985446" y="1427626"/>
                    <a:pt x="4023783" y="1422744"/>
                    <a:pt x="4053840" y="1402080"/>
                  </a:cubicBezTo>
                  <a:cubicBezTo>
                    <a:pt x="4079569" y="1384391"/>
                    <a:pt x="4095509" y="1355512"/>
                    <a:pt x="4114800" y="1330960"/>
                  </a:cubicBezTo>
                  <a:cubicBezTo>
                    <a:pt x="4160053" y="1273365"/>
                    <a:pt x="4176645" y="1246206"/>
                    <a:pt x="4206240" y="1178560"/>
                  </a:cubicBezTo>
                  <a:cubicBezTo>
                    <a:pt x="4217838" y="1152050"/>
                    <a:pt x="4224484" y="1123501"/>
                    <a:pt x="4236720" y="1097280"/>
                  </a:cubicBezTo>
                  <a:cubicBezTo>
                    <a:pt x="4304898" y="951185"/>
                    <a:pt x="4256039" y="1100785"/>
                    <a:pt x="4297680" y="955040"/>
                  </a:cubicBezTo>
                  <a:cubicBezTo>
                    <a:pt x="4286858" y="832391"/>
                    <a:pt x="4307843" y="660405"/>
                    <a:pt x="4236720" y="538480"/>
                  </a:cubicBezTo>
                  <a:cubicBezTo>
                    <a:pt x="4225793" y="519749"/>
                    <a:pt x="4210836" y="503571"/>
                    <a:pt x="4196080" y="487680"/>
                  </a:cubicBezTo>
                  <a:cubicBezTo>
                    <a:pt x="4165480" y="454726"/>
                    <a:pt x="4065007" y="354518"/>
                    <a:pt x="4023360" y="325120"/>
                  </a:cubicBezTo>
                  <a:cubicBezTo>
                    <a:pt x="3967882" y="285959"/>
                    <a:pt x="3879475" y="251765"/>
                    <a:pt x="3820160" y="223520"/>
                  </a:cubicBezTo>
                  <a:cubicBezTo>
                    <a:pt x="3727562" y="179426"/>
                    <a:pt x="3707602" y="160081"/>
                    <a:pt x="3606800" y="132080"/>
                  </a:cubicBezTo>
                  <a:cubicBezTo>
                    <a:pt x="3320939" y="52674"/>
                    <a:pt x="3428528" y="86445"/>
                    <a:pt x="3200400" y="50800"/>
                  </a:cubicBezTo>
                  <a:cubicBezTo>
                    <a:pt x="3142638" y="41775"/>
                    <a:pt x="3085691" y="27571"/>
                    <a:pt x="3027680" y="20320"/>
                  </a:cubicBezTo>
                  <a:cubicBezTo>
                    <a:pt x="2977160" y="14005"/>
                    <a:pt x="2926043" y="14065"/>
                    <a:pt x="2875280" y="10160"/>
                  </a:cubicBezTo>
                  <a:cubicBezTo>
                    <a:pt x="2837983" y="7291"/>
                    <a:pt x="2800773" y="3387"/>
                    <a:pt x="2763520" y="0"/>
                  </a:cubicBezTo>
                  <a:lnTo>
                    <a:pt x="1310640" y="20320"/>
                  </a:lnTo>
                  <a:cubicBezTo>
                    <a:pt x="1218975" y="22477"/>
                    <a:pt x="1127740" y="33608"/>
                    <a:pt x="1036320" y="40640"/>
                  </a:cubicBezTo>
                  <a:lnTo>
                    <a:pt x="914400" y="50800"/>
                  </a:lnTo>
                  <a:lnTo>
                    <a:pt x="802640" y="60960"/>
                  </a:lnTo>
                  <a:cubicBezTo>
                    <a:pt x="765387" y="71120"/>
                    <a:pt x="728341" y="82075"/>
                    <a:pt x="690880" y="91440"/>
                  </a:cubicBezTo>
                  <a:cubicBezTo>
                    <a:pt x="660589" y="99013"/>
                    <a:pt x="628430" y="100164"/>
                    <a:pt x="599440" y="111760"/>
                  </a:cubicBezTo>
                  <a:cubicBezTo>
                    <a:pt x="576765" y="120830"/>
                    <a:pt x="560323" y="141478"/>
                    <a:pt x="538480" y="152400"/>
                  </a:cubicBezTo>
                  <a:cubicBezTo>
                    <a:pt x="485579" y="178851"/>
                    <a:pt x="375920" y="223520"/>
                    <a:pt x="375920" y="223520"/>
                  </a:cubicBezTo>
                  <a:cubicBezTo>
                    <a:pt x="365760" y="233680"/>
                    <a:pt x="357132" y="245649"/>
                    <a:pt x="345440" y="254000"/>
                  </a:cubicBezTo>
                  <a:cubicBezTo>
                    <a:pt x="323469" y="269693"/>
                    <a:pt x="299194" y="276189"/>
                    <a:pt x="274320" y="284480"/>
                  </a:cubicBezTo>
                  <a:cubicBezTo>
                    <a:pt x="267547" y="294640"/>
                    <a:pt x="263381" y="307143"/>
                    <a:pt x="254000" y="314960"/>
                  </a:cubicBezTo>
                  <a:cubicBezTo>
                    <a:pt x="242365" y="324656"/>
                    <a:pt x="226600" y="327925"/>
                    <a:pt x="213360" y="335280"/>
                  </a:cubicBezTo>
                  <a:cubicBezTo>
                    <a:pt x="196098" y="344870"/>
                    <a:pt x="179493" y="355600"/>
                    <a:pt x="162560" y="365760"/>
                  </a:cubicBezTo>
                  <a:cubicBezTo>
                    <a:pt x="155787" y="375920"/>
                    <a:pt x="147050" y="385017"/>
                    <a:pt x="142240" y="396240"/>
                  </a:cubicBezTo>
                  <a:cubicBezTo>
                    <a:pt x="116766" y="455678"/>
                    <a:pt x="150707" y="455507"/>
                    <a:pt x="152400" y="46736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HHHH  HHHT  HHTH  HHTT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HTHH  HTHT  HTTH  HTTT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THHH  THHT  THTH  THTT</a:t>
              </a: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TTHH  TTHT  TTTH  TTTT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B45EF7E-C5B9-1B77-1E6D-FBE080A2A831}"/>
                    </a:ext>
                  </a:extLst>
                </p:cNvPr>
                <p:cNvSpPr txBox="1"/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B45EF7E-C5B9-1B77-1E6D-FBE080A2A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5565447"/>
                  <a:ext cx="103505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B5FE38-E63D-E1CE-8C6B-6833AF7C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5B3DE-5589-06A9-6885-C816E97E6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distribution</a:t>
                </a:r>
                <a:r>
                  <a:rPr lang="en-US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 of all values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their probabilities, that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range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 For runs of coins 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5B3DE-5589-06A9-6885-C816E97E6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>
            <a:extLst>
              <a:ext uri="{FF2B5EF4-FFF2-40B4-BE49-F238E27FC236}">
                <a16:creationId xmlns:a16="http://schemas.microsoft.com/office/drawing/2014/main" id="{5046F74A-F4F5-FC71-0ECC-21FF164A51D8}"/>
              </a:ext>
            </a:extLst>
          </p:cNvPr>
          <p:cNvSpPr/>
          <p:nvPr/>
        </p:nvSpPr>
        <p:spPr>
          <a:xfrm>
            <a:off x="1809737" y="4926566"/>
            <a:ext cx="3310759" cy="1398034"/>
          </a:xfrm>
          <a:custGeom>
            <a:avLst/>
            <a:gdLst>
              <a:gd name="connsiteX0" fmla="*/ 115614 w 3310759"/>
              <a:gd name="connsiteY0" fmla="*/ 693841 h 1398034"/>
              <a:gd name="connsiteX1" fmla="*/ 42041 w 3310759"/>
              <a:gd name="connsiteY1" fmla="*/ 725372 h 1398034"/>
              <a:gd name="connsiteX2" fmla="*/ 0 w 3310759"/>
              <a:gd name="connsiteY2" fmla="*/ 788434 h 1398034"/>
              <a:gd name="connsiteX3" fmla="*/ 10510 w 3310759"/>
              <a:gd name="connsiteY3" fmla="*/ 977620 h 1398034"/>
              <a:gd name="connsiteX4" fmla="*/ 21021 w 3310759"/>
              <a:gd name="connsiteY4" fmla="*/ 1009151 h 1398034"/>
              <a:gd name="connsiteX5" fmla="*/ 84083 w 3310759"/>
              <a:gd name="connsiteY5" fmla="*/ 1030172 h 1398034"/>
              <a:gd name="connsiteX6" fmla="*/ 252248 w 3310759"/>
              <a:gd name="connsiteY6" fmla="*/ 1051192 h 1398034"/>
              <a:gd name="connsiteX7" fmla="*/ 462455 w 3310759"/>
              <a:gd name="connsiteY7" fmla="*/ 1061703 h 1398034"/>
              <a:gd name="connsiteX8" fmla="*/ 578069 w 3310759"/>
              <a:gd name="connsiteY8" fmla="*/ 1051192 h 1398034"/>
              <a:gd name="connsiteX9" fmla="*/ 609600 w 3310759"/>
              <a:gd name="connsiteY9" fmla="*/ 1040682 h 1398034"/>
              <a:gd name="connsiteX10" fmla="*/ 651641 w 3310759"/>
              <a:gd name="connsiteY10" fmla="*/ 977620 h 1398034"/>
              <a:gd name="connsiteX11" fmla="*/ 672662 w 3310759"/>
              <a:gd name="connsiteY11" fmla="*/ 946089 h 1398034"/>
              <a:gd name="connsiteX12" fmla="*/ 704193 w 3310759"/>
              <a:gd name="connsiteY12" fmla="*/ 830475 h 1398034"/>
              <a:gd name="connsiteX13" fmla="*/ 714703 w 3310759"/>
              <a:gd name="connsiteY13" fmla="*/ 777923 h 1398034"/>
              <a:gd name="connsiteX14" fmla="*/ 725214 w 3310759"/>
              <a:gd name="connsiteY14" fmla="*/ 735882 h 1398034"/>
              <a:gd name="connsiteX15" fmla="*/ 756745 w 3310759"/>
              <a:gd name="connsiteY15" fmla="*/ 609758 h 1398034"/>
              <a:gd name="connsiteX16" fmla="*/ 767255 w 3310759"/>
              <a:gd name="connsiteY16" fmla="*/ 578227 h 1398034"/>
              <a:gd name="connsiteX17" fmla="*/ 788276 w 3310759"/>
              <a:gd name="connsiteY17" fmla="*/ 546696 h 1398034"/>
              <a:gd name="connsiteX18" fmla="*/ 798786 w 3310759"/>
              <a:gd name="connsiteY18" fmla="*/ 515165 h 1398034"/>
              <a:gd name="connsiteX19" fmla="*/ 893379 w 3310759"/>
              <a:gd name="connsiteY19" fmla="*/ 441592 h 1398034"/>
              <a:gd name="connsiteX20" fmla="*/ 924910 w 3310759"/>
              <a:gd name="connsiteY20" fmla="*/ 420572 h 1398034"/>
              <a:gd name="connsiteX21" fmla="*/ 956441 w 3310759"/>
              <a:gd name="connsiteY21" fmla="*/ 399551 h 1398034"/>
              <a:gd name="connsiteX22" fmla="*/ 1124607 w 3310759"/>
              <a:gd name="connsiteY22" fmla="*/ 368020 h 1398034"/>
              <a:gd name="connsiteX23" fmla="*/ 1439917 w 3310759"/>
              <a:gd name="connsiteY23" fmla="*/ 378530 h 1398034"/>
              <a:gd name="connsiteX24" fmla="*/ 1502979 w 3310759"/>
              <a:gd name="connsiteY24" fmla="*/ 399551 h 1398034"/>
              <a:gd name="connsiteX25" fmla="*/ 1534510 w 3310759"/>
              <a:gd name="connsiteY25" fmla="*/ 420572 h 1398034"/>
              <a:gd name="connsiteX26" fmla="*/ 1597572 w 3310759"/>
              <a:gd name="connsiteY26" fmla="*/ 515165 h 1398034"/>
              <a:gd name="connsiteX27" fmla="*/ 1618593 w 3310759"/>
              <a:gd name="connsiteY27" fmla="*/ 546696 h 1398034"/>
              <a:gd name="connsiteX28" fmla="*/ 1639614 w 3310759"/>
              <a:gd name="connsiteY28" fmla="*/ 578227 h 1398034"/>
              <a:gd name="connsiteX29" fmla="*/ 1660634 w 3310759"/>
              <a:gd name="connsiteY29" fmla="*/ 641289 h 1398034"/>
              <a:gd name="connsiteX30" fmla="*/ 1671145 w 3310759"/>
              <a:gd name="connsiteY30" fmla="*/ 672820 h 1398034"/>
              <a:gd name="connsiteX31" fmla="*/ 1681655 w 3310759"/>
              <a:gd name="connsiteY31" fmla="*/ 735882 h 1398034"/>
              <a:gd name="connsiteX32" fmla="*/ 1702676 w 3310759"/>
              <a:gd name="connsiteY32" fmla="*/ 840986 h 1398034"/>
              <a:gd name="connsiteX33" fmla="*/ 1723697 w 3310759"/>
              <a:gd name="connsiteY33" fmla="*/ 1030172 h 1398034"/>
              <a:gd name="connsiteX34" fmla="*/ 1744717 w 3310759"/>
              <a:gd name="connsiteY34" fmla="*/ 1135275 h 1398034"/>
              <a:gd name="connsiteX35" fmla="*/ 1776248 w 3310759"/>
              <a:gd name="connsiteY35" fmla="*/ 1250889 h 1398034"/>
              <a:gd name="connsiteX36" fmla="*/ 1786759 w 3310759"/>
              <a:gd name="connsiteY36" fmla="*/ 1282420 h 1398034"/>
              <a:gd name="connsiteX37" fmla="*/ 1881352 w 3310759"/>
              <a:gd name="connsiteY37" fmla="*/ 1355992 h 1398034"/>
              <a:gd name="connsiteX38" fmla="*/ 1912883 w 3310759"/>
              <a:gd name="connsiteY38" fmla="*/ 1366503 h 1398034"/>
              <a:gd name="connsiteX39" fmla="*/ 1944414 w 3310759"/>
              <a:gd name="connsiteY39" fmla="*/ 1387523 h 1398034"/>
              <a:gd name="connsiteX40" fmla="*/ 2017986 w 3310759"/>
              <a:gd name="connsiteY40" fmla="*/ 1398034 h 1398034"/>
              <a:gd name="connsiteX41" fmla="*/ 2249214 w 3310759"/>
              <a:gd name="connsiteY41" fmla="*/ 1387523 h 1398034"/>
              <a:gd name="connsiteX42" fmla="*/ 2312276 w 3310759"/>
              <a:gd name="connsiteY42" fmla="*/ 1366503 h 1398034"/>
              <a:gd name="connsiteX43" fmla="*/ 2343807 w 3310759"/>
              <a:gd name="connsiteY43" fmla="*/ 1355992 h 1398034"/>
              <a:gd name="connsiteX44" fmla="*/ 2364828 w 3310759"/>
              <a:gd name="connsiteY44" fmla="*/ 1324461 h 1398034"/>
              <a:gd name="connsiteX45" fmla="*/ 2396359 w 3310759"/>
              <a:gd name="connsiteY45" fmla="*/ 1292930 h 1398034"/>
              <a:gd name="connsiteX46" fmla="*/ 2417379 w 3310759"/>
              <a:gd name="connsiteY46" fmla="*/ 1229868 h 1398034"/>
              <a:gd name="connsiteX47" fmla="*/ 2427890 w 3310759"/>
              <a:gd name="connsiteY47" fmla="*/ 1198337 h 1398034"/>
              <a:gd name="connsiteX48" fmla="*/ 2448910 w 3310759"/>
              <a:gd name="connsiteY48" fmla="*/ 988130 h 1398034"/>
              <a:gd name="connsiteX49" fmla="*/ 2459421 w 3310759"/>
              <a:gd name="connsiteY49" fmla="*/ 956599 h 1398034"/>
              <a:gd name="connsiteX50" fmla="*/ 2469931 w 3310759"/>
              <a:gd name="connsiteY50" fmla="*/ 914558 h 1398034"/>
              <a:gd name="connsiteX51" fmla="*/ 2511972 w 3310759"/>
              <a:gd name="connsiteY51" fmla="*/ 819965 h 1398034"/>
              <a:gd name="connsiteX52" fmla="*/ 2638097 w 3310759"/>
              <a:gd name="connsiteY52" fmla="*/ 756903 h 1398034"/>
              <a:gd name="connsiteX53" fmla="*/ 2669628 w 3310759"/>
              <a:gd name="connsiteY53" fmla="*/ 746392 h 1398034"/>
              <a:gd name="connsiteX54" fmla="*/ 2795752 w 3310759"/>
              <a:gd name="connsiteY54" fmla="*/ 735882 h 1398034"/>
              <a:gd name="connsiteX55" fmla="*/ 2890345 w 3310759"/>
              <a:gd name="connsiteY55" fmla="*/ 714861 h 1398034"/>
              <a:gd name="connsiteX56" fmla="*/ 3184634 w 3310759"/>
              <a:gd name="connsiteY56" fmla="*/ 704351 h 1398034"/>
              <a:gd name="connsiteX57" fmla="*/ 3258207 w 3310759"/>
              <a:gd name="connsiteY57" fmla="*/ 683330 h 1398034"/>
              <a:gd name="connsiteX58" fmla="*/ 3310759 w 3310759"/>
              <a:gd name="connsiteY58" fmla="*/ 620268 h 1398034"/>
              <a:gd name="connsiteX59" fmla="*/ 3300248 w 3310759"/>
              <a:gd name="connsiteY59" fmla="*/ 399551 h 1398034"/>
              <a:gd name="connsiteX60" fmla="*/ 3289738 w 3310759"/>
              <a:gd name="connsiteY60" fmla="*/ 368020 h 1398034"/>
              <a:gd name="connsiteX61" fmla="*/ 3258207 w 3310759"/>
              <a:gd name="connsiteY61" fmla="*/ 346999 h 1398034"/>
              <a:gd name="connsiteX62" fmla="*/ 3111062 w 3310759"/>
              <a:gd name="connsiteY62" fmla="*/ 357510 h 1398034"/>
              <a:gd name="connsiteX63" fmla="*/ 3048000 w 3310759"/>
              <a:gd name="connsiteY63" fmla="*/ 378530 h 1398034"/>
              <a:gd name="connsiteX64" fmla="*/ 2984938 w 3310759"/>
              <a:gd name="connsiteY64" fmla="*/ 389041 h 1398034"/>
              <a:gd name="connsiteX65" fmla="*/ 2900855 w 3310759"/>
              <a:gd name="connsiteY65" fmla="*/ 410061 h 1398034"/>
              <a:gd name="connsiteX66" fmla="*/ 2638097 w 3310759"/>
              <a:gd name="connsiteY66" fmla="*/ 420572 h 1398034"/>
              <a:gd name="connsiteX67" fmla="*/ 2606565 w 3310759"/>
              <a:gd name="connsiteY67" fmla="*/ 431082 h 1398034"/>
              <a:gd name="connsiteX68" fmla="*/ 2564524 w 3310759"/>
              <a:gd name="connsiteY68" fmla="*/ 525675 h 1398034"/>
              <a:gd name="connsiteX69" fmla="*/ 2543503 w 3310759"/>
              <a:gd name="connsiteY69" fmla="*/ 557206 h 1398034"/>
              <a:gd name="connsiteX70" fmla="*/ 2511972 w 3310759"/>
              <a:gd name="connsiteY70" fmla="*/ 620268 h 1398034"/>
              <a:gd name="connsiteX71" fmla="*/ 2490952 w 3310759"/>
              <a:gd name="connsiteY71" fmla="*/ 683330 h 1398034"/>
              <a:gd name="connsiteX72" fmla="*/ 2480441 w 3310759"/>
              <a:gd name="connsiteY72" fmla="*/ 714861 h 1398034"/>
              <a:gd name="connsiteX73" fmla="*/ 2448910 w 3310759"/>
              <a:gd name="connsiteY73" fmla="*/ 777923 h 1398034"/>
              <a:gd name="connsiteX74" fmla="*/ 2427890 w 3310759"/>
              <a:gd name="connsiteY74" fmla="*/ 809454 h 1398034"/>
              <a:gd name="connsiteX75" fmla="*/ 2396359 w 3310759"/>
              <a:gd name="connsiteY75" fmla="*/ 914558 h 1398034"/>
              <a:gd name="connsiteX76" fmla="*/ 2385848 w 3310759"/>
              <a:gd name="connsiteY76" fmla="*/ 946089 h 1398034"/>
              <a:gd name="connsiteX77" fmla="*/ 2280745 w 3310759"/>
              <a:gd name="connsiteY77" fmla="*/ 1051192 h 1398034"/>
              <a:gd name="connsiteX78" fmla="*/ 2217683 w 3310759"/>
              <a:gd name="connsiteY78" fmla="*/ 1072213 h 1398034"/>
              <a:gd name="connsiteX79" fmla="*/ 1912883 w 3310759"/>
              <a:gd name="connsiteY79" fmla="*/ 1061703 h 1398034"/>
              <a:gd name="connsiteX80" fmla="*/ 1870841 w 3310759"/>
              <a:gd name="connsiteY80" fmla="*/ 1051192 h 1398034"/>
              <a:gd name="connsiteX81" fmla="*/ 1807779 w 3310759"/>
              <a:gd name="connsiteY81" fmla="*/ 1030172 h 1398034"/>
              <a:gd name="connsiteX82" fmla="*/ 1776248 w 3310759"/>
              <a:gd name="connsiteY82" fmla="*/ 998641 h 1398034"/>
              <a:gd name="connsiteX83" fmla="*/ 1765738 w 3310759"/>
              <a:gd name="connsiteY83" fmla="*/ 967110 h 1398034"/>
              <a:gd name="connsiteX84" fmla="*/ 1744717 w 3310759"/>
              <a:gd name="connsiteY84" fmla="*/ 935579 h 1398034"/>
              <a:gd name="connsiteX85" fmla="*/ 1734207 w 3310759"/>
              <a:gd name="connsiteY85" fmla="*/ 777923 h 1398034"/>
              <a:gd name="connsiteX86" fmla="*/ 1723697 w 3310759"/>
              <a:gd name="connsiteY86" fmla="*/ 725372 h 1398034"/>
              <a:gd name="connsiteX87" fmla="*/ 1713186 w 3310759"/>
              <a:gd name="connsiteY87" fmla="*/ 630779 h 1398034"/>
              <a:gd name="connsiteX88" fmla="*/ 1692165 w 3310759"/>
              <a:gd name="connsiteY88" fmla="*/ 378530 h 1398034"/>
              <a:gd name="connsiteX89" fmla="*/ 1671145 w 3310759"/>
              <a:gd name="connsiteY89" fmla="*/ 252406 h 1398034"/>
              <a:gd name="connsiteX90" fmla="*/ 1650124 w 3310759"/>
              <a:gd name="connsiteY90" fmla="*/ 189344 h 1398034"/>
              <a:gd name="connsiteX91" fmla="*/ 1587062 w 3310759"/>
              <a:gd name="connsiteY91" fmla="*/ 147303 h 1398034"/>
              <a:gd name="connsiteX92" fmla="*/ 1534510 w 3310759"/>
              <a:gd name="connsiteY92" fmla="*/ 94751 h 1398034"/>
              <a:gd name="connsiteX93" fmla="*/ 1502979 w 3310759"/>
              <a:gd name="connsiteY93" fmla="*/ 63220 h 1398034"/>
              <a:gd name="connsiteX94" fmla="*/ 1439917 w 3310759"/>
              <a:gd name="connsiteY94" fmla="*/ 31689 h 1398034"/>
              <a:gd name="connsiteX95" fmla="*/ 1408386 w 3310759"/>
              <a:gd name="connsiteY95" fmla="*/ 10668 h 1398034"/>
              <a:gd name="connsiteX96" fmla="*/ 1219200 w 3310759"/>
              <a:gd name="connsiteY96" fmla="*/ 10668 h 1398034"/>
              <a:gd name="connsiteX97" fmla="*/ 1072055 w 3310759"/>
              <a:gd name="connsiteY97" fmla="*/ 21179 h 1398034"/>
              <a:gd name="connsiteX98" fmla="*/ 956441 w 3310759"/>
              <a:gd name="connsiteY98" fmla="*/ 52710 h 1398034"/>
              <a:gd name="connsiteX99" fmla="*/ 914400 w 3310759"/>
              <a:gd name="connsiteY99" fmla="*/ 73730 h 1398034"/>
              <a:gd name="connsiteX100" fmla="*/ 851338 w 3310759"/>
              <a:gd name="connsiteY100" fmla="*/ 94751 h 1398034"/>
              <a:gd name="connsiteX101" fmla="*/ 819807 w 3310759"/>
              <a:gd name="connsiteY101" fmla="*/ 115772 h 1398034"/>
              <a:gd name="connsiteX102" fmla="*/ 798786 w 3310759"/>
              <a:gd name="connsiteY102" fmla="*/ 178834 h 1398034"/>
              <a:gd name="connsiteX103" fmla="*/ 777765 w 3310759"/>
              <a:gd name="connsiteY103" fmla="*/ 241896 h 1398034"/>
              <a:gd name="connsiteX104" fmla="*/ 767255 w 3310759"/>
              <a:gd name="connsiteY104" fmla="*/ 273427 h 1398034"/>
              <a:gd name="connsiteX105" fmla="*/ 756745 w 3310759"/>
              <a:gd name="connsiteY105" fmla="*/ 315468 h 1398034"/>
              <a:gd name="connsiteX106" fmla="*/ 735724 w 3310759"/>
              <a:gd name="connsiteY106" fmla="*/ 378530 h 1398034"/>
              <a:gd name="connsiteX107" fmla="*/ 704193 w 3310759"/>
              <a:gd name="connsiteY107" fmla="*/ 473123 h 1398034"/>
              <a:gd name="connsiteX108" fmla="*/ 693683 w 3310759"/>
              <a:gd name="connsiteY108" fmla="*/ 504654 h 1398034"/>
              <a:gd name="connsiteX109" fmla="*/ 683172 w 3310759"/>
              <a:gd name="connsiteY109" fmla="*/ 536186 h 1398034"/>
              <a:gd name="connsiteX110" fmla="*/ 672662 w 3310759"/>
              <a:gd name="connsiteY110" fmla="*/ 588737 h 1398034"/>
              <a:gd name="connsiteX111" fmla="*/ 620110 w 3310759"/>
              <a:gd name="connsiteY111" fmla="*/ 683330 h 1398034"/>
              <a:gd name="connsiteX112" fmla="*/ 557048 w 3310759"/>
              <a:gd name="connsiteY112" fmla="*/ 725372 h 1398034"/>
              <a:gd name="connsiteX113" fmla="*/ 441434 w 3310759"/>
              <a:gd name="connsiteY113" fmla="*/ 756903 h 1398034"/>
              <a:gd name="connsiteX114" fmla="*/ 252248 w 3310759"/>
              <a:gd name="connsiteY114" fmla="*/ 735882 h 1398034"/>
              <a:gd name="connsiteX115" fmla="*/ 220717 w 3310759"/>
              <a:gd name="connsiteY115" fmla="*/ 725372 h 1398034"/>
              <a:gd name="connsiteX116" fmla="*/ 168165 w 3310759"/>
              <a:gd name="connsiteY116" fmla="*/ 714861 h 1398034"/>
              <a:gd name="connsiteX117" fmla="*/ 115614 w 3310759"/>
              <a:gd name="connsiteY117" fmla="*/ 693841 h 139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310759" h="1398034">
                <a:moveTo>
                  <a:pt x="115614" y="693841"/>
                </a:moveTo>
                <a:cubicBezTo>
                  <a:pt x="94593" y="695593"/>
                  <a:pt x="62691" y="708476"/>
                  <a:pt x="42041" y="725372"/>
                </a:cubicBezTo>
                <a:cubicBezTo>
                  <a:pt x="22488" y="741370"/>
                  <a:pt x="0" y="788434"/>
                  <a:pt x="0" y="788434"/>
                </a:cubicBezTo>
                <a:cubicBezTo>
                  <a:pt x="3503" y="851496"/>
                  <a:pt x="4522" y="914745"/>
                  <a:pt x="10510" y="977620"/>
                </a:cubicBezTo>
                <a:cubicBezTo>
                  <a:pt x="11560" y="988649"/>
                  <a:pt x="12006" y="1002712"/>
                  <a:pt x="21021" y="1009151"/>
                </a:cubicBezTo>
                <a:cubicBezTo>
                  <a:pt x="39052" y="1022030"/>
                  <a:pt x="63062" y="1023165"/>
                  <a:pt x="84083" y="1030172"/>
                </a:cubicBezTo>
                <a:cubicBezTo>
                  <a:pt x="156804" y="1054412"/>
                  <a:pt x="113414" y="1042778"/>
                  <a:pt x="252248" y="1051192"/>
                </a:cubicBezTo>
                <a:cubicBezTo>
                  <a:pt x="322276" y="1055436"/>
                  <a:pt x="392386" y="1058199"/>
                  <a:pt x="462455" y="1061703"/>
                </a:cubicBezTo>
                <a:cubicBezTo>
                  <a:pt x="500993" y="1058199"/>
                  <a:pt x="539761" y="1056665"/>
                  <a:pt x="578069" y="1051192"/>
                </a:cubicBezTo>
                <a:cubicBezTo>
                  <a:pt x="589036" y="1049625"/>
                  <a:pt x="601766" y="1048516"/>
                  <a:pt x="609600" y="1040682"/>
                </a:cubicBezTo>
                <a:cubicBezTo>
                  <a:pt x="627464" y="1022818"/>
                  <a:pt x="637627" y="998641"/>
                  <a:pt x="651641" y="977620"/>
                </a:cubicBezTo>
                <a:lnTo>
                  <a:pt x="672662" y="946089"/>
                </a:lnTo>
                <a:cubicBezTo>
                  <a:pt x="687761" y="900791"/>
                  <a:pt x="692341" y="889736"/>
                  <a:pt x="704193" y="830475"/>
                </a:cubicBezTo>
                <a:cubicBezTo>
                  <a:pt x="707696" y="812958"/>
                  <a:pt x="710828" y="795362"/>
                  <a:pt x="714703" y="777923"/>
                </a:cubicBezTo>
                <a:cubicBezTo>
                  <a:pt x="717837" y="763822"/>
                  <a:pt x="722381" y="750046"/>
                  <a:pt x="725214" y="735882"/>
                </a:cubicBezTo>
                <a:cubicBezTo>
                  <a:pt x="746446" y="629725"/>
                  <a:pt x="721624" y="715120"/>
                  <a:pt x="756745" y="609758"/>
                </a:cubicBezTo>
                <a:cubicBezTo>
                  <a:pt x="760248" y="599248"/>
                  <a:pt x="761110" y="587445"/>
                  <a:pt x="767255" y="578227"/>
                </a:cubicBezTo>
                <a:lnTo>
                  <a:pt x="788276" y="546696"/>
                </a:lnTo>
                <a:cubicBezTo>
                  <a:pt x="791779" y="536186"/>
                  <a:pt x="792641" y="524383"/>
                  <a:pt x="798786" y="515165"/>
                </a:cubicBezTo>
                <a:cubicBezTo>
                  <a:pt x="818543" y="485529"/>
                  <a:pt x="868325" y="458295"/>
                  <a:pt x="893379" y="441592"/>
                </a:cubicBezTo>
                <a:lnTo>
                  <a:pt x="924910" y="420572"/>
                </a:lnTo>
                <a:cubicBezTo>
                  <a:pt x="935420" y="413565"/>
                  <a:pt x="944457" y="403546"/>
                  <a:pt x="956441" y="399551"/>
                </a:cubicBezTo>
                <a:cubicBezTo>
                  <a:pt x="1052906" y="367396"/>
                  <a:pt x="997455" y="380735"/>
                  <a:pt x="1124607" y="368020"/>
                </a:cubicBezTo>
                <a:cubicBezTo>
                  <a:pt x="1229710" y="371523"/>
                  <a:pt x="1335119" y="369797"/>
                  <a:pt x="1439917" y="378530"/>
                </a:cubicBezTo>
                <a:cubicBezTo>
                  <a:pt x="1461998" y="380370"/>
                  <a:pt x="1502979" y="399551"/>
                  <a:pt x="1502979" y="399551"/>
                </a:cubicBezTo>
                <a:cubicBezTo>
                  <a:pt x="1513489" y="406558"/>
                  <a:pt x="1526192" y="411066"/>
                  <a:pt x="1534510" y="420572"/>
                </a:cubicBezTo>
                <a:cubicBezTo>
                  <a:pt x="1534522" y="420586"/>
                  <a:pt x="1587057" y="499392"/>
                  <a:pt x="1597572" y="515165"/>
                </a:cubicBezTo>
                <a:lnTo>
                  <a:pt x="1618593" y="546696"/>
                </a:lnTo>
                <a:lnTo>
                  <a:pt x="1639614" y="578227"/>
                </a:lnTo>
                <a:lnTo>
                  <a:pt x="1660634" y="641289"/>
                </a:lnTo>
                <a:lnTo>
                  <a:pt x="1671145" y="672820"/>
                </a:lnTo>
                <a:cubicBezTo>
                  <a:pt x="1674648" y="693841"/>
                  <a:pt x="1677728" y="714936"/>
                  <a:pt x="1681655" y="735882"/>
                </a:cubicBezTo>
                <a:cubicBezTo>
                  <a:pt x="1688239" y="770999"/>
                  <a:pt x="1702676" y="840986"/>
                  <a:pt x="1702676" y="840986"/>
                </a:cubicBezTo>
                <a:cubicBezTo>
                  <a:pt x="1706726" y="881489"/>
                  <a:pt x="1716255" y="985523"/>
                  <a:pt x="1723697" y="1030172"/>
                </a:cubicBezTo>
                <a:cubicBezTo>
                  <a:pt x="1729571" y="1065414"/>
                  <a:pt x="1737710" y="1100241"/>
                  <a:pt x="1744717" y="1135275"/>
                </a:cubicBezTo>
                <a:cubicBezTo>
                  <a:pt x="1759571" y="1209543"/>
                  <a:pt x="1749583" y="1170894"/>
                  <a:pt x="1776248" y="1250889"/>
                </a:cubicBezTo>
                <a:cubicBezTo>
                  <a:pt x="1779751" y="1261399"/>
                  <a:pt x="1778925" y="1274586"/>
                  <a:pt x="1786759" y="1282420"/>
                </a:cubicBezTo>
                <a:cubicBezTo>
                  <a:pt x="1813966" y="1309627"/>
                  <a:pt x="1843635" y="1343419"/>
                  <a:pt x="1881352" y="1355992"/>
                </a:cubicBezTo>
                <a:cubicBezTo>
                  <a:pt x="1891862" y="1359496"/>
                  <a:pt x="1902974" y="1361548"/>
                  <a:pt x="1912883" y="1366503"/>
                </a:cubicBezTo>
                <a:cubicBezTo>
                  <a:pt x="1924181" y="1372152"/>
                  <a:pt x="1932315" y="1383893"/>
                  <a:pt x="1944414" y="1387523"/>
                </a:cubicBezTo>
                <a:cubicBezTo>
                  <a:pt x="1968142" y="1394641"/>
                  <a:pt x="1993462" y="1394530"/>
                  <a:pt x="2017986" y="1398034"/>
                </a:cubicBezTo>
                <a:cubicBezTo>
                  <a:pt x="2095062" y="1394530"/>
                  <a:pt x="2172497" y="1395743"/>
                  <a:pt x="2249214" y="1387523"/>
                </a:cubicBezTo>
                <a:cubicBezTo>
                  <a:pt x="2271246" y="1385162"/>
                  <a:pt x="2291255" y="1373510"/>
                  <a:pt x="2312276" y="1366503"/>
                </a:cubicBezTo>
                <a:lnTo>
                  <a:pt x="2343807" y="1355992"/>
                </a:lnTo>
                <a:cubicBezTo>
                  <a:pt x="2350814" y="1345482"/>
                  <a:pt x="2356741" y="1334165"/>
                  <a:pt x="2364828" y="1324461"/>
                </a:cubicBezTo>
                <a:cubicBezTo>
                  <a:pt x="2374344" y="1313042"/>
                  <a:pt x="2389141" y="1305923"/>
                  <a:pt x="2396359" y="1292930"/>
                </a:cubicBezTo>
                <a:cubicBezTo>
                  <a:pt x="2407120" y="1273561"/>
                  <a:pt x="2410372" y="1250889"/>
                  <a:pt x="2417379" y="1229868"/>
                </a:cubicBezTo>
                <a:lnTo>
                  <a:pt x="2427890" y="1198337"/>
                </a:lnTo>
                <a:cubicBezTo>
                  <a:pt x="2430453" y="1170147"/>
                  <a:pt x="2442997" y="1023607"/>
                  <a:pt x="2448910" y="988130"/>
                </a:cubicBezTo>
                <a:cubicBezTo>
                  <a:pt x="2450731" y="977202"/>
                  <a:pt x="2456377" y="967252"/>
                  <a:pt x="2459421" y="956599"/>
                </a:cubicBezTo>
                <a:cubicBezTo>
                  <a:pt x="2463389" y="942710"/>
                  <a:pt x="2465780" y="928394"/>
                  <a:pt x="2469931" y="914558"/>
                </a:cubicBezTo>
                <a:cubicBezTo>
                  <a:pt x="2476698" y="892002"/>
                  <a:pt x="2489065" y="840009"/>
                  <a:pt x="2511972" y="819965"/>
                </a:cubicBezTo>
                <a:cubicBezTo>
                  <a:pt x="2562128" y="776078"/>
                  <a:pt x="2578556" y="776750"/>
                  <a:pt x="2638097" y="756903"/>
                </a:cubicBezTo>
                <a:cubicBezTo>
                  <a:pt x="2648607" y="753400"/>
                  <a:pt x="2658587" y="747312"/>
                  <a:pt x="2669628" y="746392"/>
                </a:cubicBezTo>
                <a:lnTo>
                  <a:pt x="2795752" y="735882"/>
                </a:lnTo>
                <a:cubicBezTo>
                  <a:pt x="2815415" y="730966"/>
                  <a:pt x="2872737" y="715928"/>
                  <a:pt x="2890345" y="714861"/>
                </a:cubicBezTo>
                <a:cubicBezTo>
                  <a:pt x="2988324" y="708923"/>
                  <a:pt x="3086538" y="707854"/>
                  <a:pt x="3184634" y="704351"/>
                </a:cubicBezTo>
                <a:cubicBezTo>
                  <a:pt x="3190245" y="702948"/>
                  <a:pt x="3249157" y="689363"/>
                  <a:pt x="3258207" y="683330"/>
                </a:cubicBezTo>
                <a:cubicBezTo>
                  <a:pt x="3282485" y="667145"/>
                  <a:pt x="3295248" y="643534"/>
                  <a:pt x="3310759" y="620268"/>
                </a:cubicBezTo>
                <a:cubicBezTo>
                  <a:pt x="3307255" y="546696"/>
                  <a:pt x="3306365" y="472952"/>
                  <a:pt x="3300248" y="399551"/>
                </a:cubicBezTo>
                <a:cubicBezTo>
                  <a:pt x="3299328" y="388510"/>
                  <a:pt x="3296659" y="376671"/>
                  <a:pt x="3289738" y="368020"/>
                </a:cubicBezTo>
                <a:cubicBezTo>
                  <a:pt x="3281847" y="358156"/>
                  <a:pt x="3268717" y="354006"/>
                  <a:pt x="3258207" y="346999"/>
                </a:cubicBezTo>
                <a:cubicBezTo>
                  <a:pt x="3209159" y="350503"/>
                  <a:pt x="3159691" y="350216"/>
                  <a:pt x="3111062" y="357510"/>
                </a:cubicBezTo>
                <a:cubicBezTo>
                  <a:pt x="3089149" y="360797"/>
                  <a:pt x="3069856" y="374887"/>
                  <a:pt x="3048000" y="378530"/>
                </a:cubicBezTo>
                <a:cubicBezTo>
                  <a:pt x="3026979" y="382034"/>
                  <a:pt x="3005776" y="384576"/>
                  <a:pt x="2984938" y="389041"/>
                </a:cubicBezTo>
                <a:cubicBezTo>
                  <a:pt x="2956689" y="395094"/>
                  <a:pt x="2929722" y="408906"/>
                  <a:pt x="2900855" y="410061"/>
                </a:cubicBezTo>
                <a:lnTo>
                  <a:pt x="2638097" y="420572"/>
                </a:lnTo>
                <a:cubicBezTo>
                  <a:pt x="2627586" y="424075"/>
                  <a:pt x="2615216" y="424161"/>
                  <a:pt x="2606565" y="431082"/>
                </a:cubicBezTo>
                <a:cubicBezTo>
                  <a:pt x="2576009" y="455526"/>
                  <a:pt x="2584707" y="495401"/>
                  <a:pt x="2564524" y="525675"/>
                </a:cubicBezTo>
                <a:lnTo>
                  <a:pt x="2543503" y="557206"/>
                </a:lnTo>
                <a:cubicBezTo>
                  <a:pt x="2505173" y="672199"/>
                  <a:pt x="2566304" y="498021"/>
                  <a:pt x="2511972" y="620268"/>
                </a:cubicBezTo>
                <a:cubicBezTo>
                  <a:pt x="2502973" y="640516"/>
                  <a:pt x="2497959" y="662309"/>
                  <a:pt x="2490952" y="683330"/>
                </a:cubicBezTo>
                <a:cubicBezTo>
                  <a:pt x="2487449" y="693840"/>
                  <a:pt x="2486586" y="705643"/>
                  <a:pt x="2480441" y="714861"/>
                </a:cubicBezTo>
                <a:cubicBezTo>
                  <a:pt x="2420201" y="805224"/>
                  <a:pt x="2492424" y="690894"/>
                  <a:pt x="2448910" y="777923"/>
                </a:cubicBezTo>
                <a:cubicBezTo>
                  <a:pt x="2443261" y="789221"/>
                  <a:pt x="2433020" y="797911"/>
                  <a:pt x="2427890" y="809454"/>
                </a:cubicBezTo>
                <a:cubicBezTo>
                  <a:pt x="2407905" y="854422"/>
                  <a:pt x="2408590" y="871750"/>
                  <a:pt x="2396359" y="914558"/>
                </a:cubicBezTo>
                <a:cubicBezTo>
                  <a:pt x="2393315" y="925211"/>
                  <a:pt x="2391228" y="936404"/>
                  <a:pt x="2385848" y="946089"/>
                </a:cubicBezTo>
                <a:cubicBezTo>
                  <a:pt x="2360368" y="991953"/>
                  <a:pt x="2334253" y="1033356"/>
                  <a:pt x="2280745" y="1051192"/>
                </a:cubicBezTo>
                <a:lnTo>
                  <a:pt x="2217683" y="1072213"/>
                </a:lnTo>
                <a:cubicBezTo>
                  <a:pt x="2116083" y="1068710"/>
                  <a:pt x="2014357" y="1067853"/>
                  <a:pt x="1912883" y="1061703"/>
                </a:cubicBezTo>
                <a:cubicBezTo>
                  <a:pt x="1898464" y="1060829"/>
                  <a:pt x="1884677" y="1055343"/>
                  <a:pt x="1870841" y="1051192"/>
                </a:cubicBezTo>
                <a:cubicBezTo>
                  <a:pt x="1849618" y="1044825"/>
                  <a:pt x="1807779" y="1030172"/>
                  <a:pt x="1807779" y="1030172"/>
                </a:cubicBezTo>
                <a:cubicBezTo>
                  <a:pt x="1797269" y="1019662"/>
                  <a:pt x="1784493" y="1011009"/>
                  <a:pt x="1776248" y="998641"/>
                </a:cubicBezTo>
                <a:cubicBezTo>
                  <a:pt x="1770103" y="989423"/>
                  <a:pt x="1770693" y="977019"/>
                  <a:pt x="1765738" y="967110"/>
                </a:cubicBezTo>
                <a:cubicBezTo>
                  <a:pt x="1760089" y="955812"/>
                  <a:pt x="1751724" y="946089"/>
                  <a:pt x="1744717" y="935579"/>
                </a:cubicBezTo>
                <a:cubicBezTo>
                  <a:pt x="1741214" y="883027"/>
                  <a:pt x="1739448" y="830330"/>
                  <a:pt x="1734207" y="777923"/>
                </a:cubicBezTo>
                <a:cubicBezTo>
                  <a:pt x="1732430" y="760148"/>
                  <a:pt x="1726223" y="743056"/>
                  <a:pt x="1723697" y="725372"/>
                </a:cubicBezTo>
                <a:cubicBezTo>
                  <a:pt x="1719210" y="693966"/>
                  <a:pt x="1715934" y="662385"/>
                  <a:pt x="1713186" y="630779"/>
                </a:cubicBezTo>
                <a:cubicBezTo>
                  <a:pt x="1700069" y="479941"/>
                  <a:pt x="1707639" y="510061"/>
                  <a:pt x="1692165" y="378530"/>
                </a:cubicBezTo>
                <a:cubicBezTo>
                  <a:pt x="1689054" y="352085"/>
                  <a:pt x="1679356" y="282513"/>
                  <a:pt x="1671145" y="252406"/>
                </a:cubicBezTo>
                <a:cubicBezTo>
                  <a:pt x="1665315" y="231029"/>
                  <a:pt x="1668560" y="201635"/>
                  <a:pt x="1650124" y="189344"/>
                </a:cubicBezTo>
                <a:lnTo>
                  <a:pt x="1587062" y="147303"/>
                </a:lnTo>
                <a:cubicBezTo>
                  <a:pt x="1548524" y="89496"/>
                  <a:pt x="1587062" y="138544"/>
                  <a:pt x="1534510" y="94751"/>
                </a:cubicBezTo>
                <a:cubicBezTo>
                  <a:pt x="1523091" y="85235"/>
                  <a:pt x="1514398" y="72736"/>
                  <a:pt x="1502979" y="63220"/>
                </a:cubicBezTo>
                <a:cubicBezTo>
                  <a:pt x="1475812" y="40581"/>
                  <a:pt x="1471519" y="42223"/>
                  <a:pt x="1439917" y="31689"/>
                </a:cubicBezTo>
                <a:cubicBezTo>
                  <a:pt x="1429407" y="24682"/>
                  <a:pt x="1420573" y="13992"/>
                  <a:pt x="1408386" y="10668"/>
                </a:cubicBezTo>
                <a:cubicBezTo>
                  <a:pt x="1333747" y="-9688"/>
                  <a:pt x="1297087" y="4177"/>
                  <a:pt x="1219200" y="10668"/>
                </a:cubicBezTo>
                <a:cubicBezTo>
                  <a:pt x="1170197" y="14752"/>
                  <a:pt x="1121103" y="17675"/>
                  <a:pt x="1072055" y="21179"/>
                </a:cubicBezTo>
                <a:cubicBezTo>
                  <a:pt x="1059171" y="24400"/>
                  <a:pt x="983954" y="40919"/>
                  <a:pt x="956441" y="52710"/>
                </a:cubicBezTo>
                <a:cubicBezTo>
                  <a:pt x="942040" y="58882"/>
                  <a:pt x="928947" y="67911"/>
                  <a:pt x="914400" y="73730"/>
                </a:cubicBezTo>
                <a:cubicBezTo>
                  <a:pt x="893827" y="81959"/>
                  <a:pt x="851338" y="94751"/>
                  <a:pt x="851338" y="94751"/>
                </a:cubicBezTo>
                <a:cubicBezTo>
                  <a:pt x="840828" y="101758"/>
                  <a:pt x="826502" y="105060"/>
                  <a:pt x="819807" y="115772"/>
                </a:cubicBezTo>
                <a:cubicBezTo>
                  <a:pt x="808063" y="134562"/>
                  <a:pt x="805793" y="157813"/>
                  <a:pt x="798786" y="178834"/>
                </a:cubicBezTo>
                <a:lnTo>
                  <a:pt x="777765" y="241896"/>
                </a:lnTo>
                <a:cubicBezTo>
                  <a:pt x="774262" y="252406"/>
                  <a:pt x="769942" y="262679"/>
                  <a:pt x="767255" y="273427"/>
                </a:cubicBezTo>
                <a:cubicBezTo>
                  <a:pt x="763752" y="287441"/>
                  <a:pt x="760896" y="301632"/>
                  <a:pt x="756745" y="315468"/>
                </a:cubicBezTo>
                <a:cubicBezTo>
                  <a:pt x="750378" y="336691"/>
                  <a:pt x="742731" y="357509"/>
                  <a:pt x="735724" y="378530"/>
                </a:cubicBezTo>
                <a:lnTo>
                  <a:pt x="704193" y="473123"/>
                </a:lnTo>
                <a:lnTo>
                  <a:pt x="693683" y="504654"/>
                </a:lnTo>
                <a:cubicBezTo>
                  <a:pt x="690179" y="515165"/>
                  <a:pt x="685345" y="525322"/>
                  <a:pt x="683172" y="536186"/>
                </a:cubicBezTo>
                <a:cubicBezTo>
                  <a:pt x="679669" y="553703"/>
                  <a:pt x="676995" y="571406"/>
                  <a:pt x="672662" y="588737"/>
                </a:cubicBezTo>
                <a:cubicBezTo>
                  <a:pt x="664995" y="619405"/>
                  <a:pt x="643596" y="667672"/>
                  <a:pt x="620110" y="683330"/>
                </a:cubicBezTo>
                <a:cubicBezTo>
                  <a:pt x="599089" y="697344"/>
                  <a:pt x="581015" y="717383"/>
                  <a:pt x="557048" y="725372"/>
                </a:cubicBezTo>
                <a:cubicBezTo>
                  <a:pt x="477038" y="752041"/>
                  <a:pt x="515713" y="742046"/>
                  <a:pt x="441434" y="756903"/>
                </a:cubicBezTo>
                <a:cubicBezTo>
                  <a:pt x="411267" y="753886"/>
                  <a:pt x="288605" y="742492"/>
                  <a:pt x="252248" y="735882"/>
                </a:cubicBezTo>
                <a:cubicBezTo>
                  <a:pt x="241348" y="733900"/>
                  <a:pt x="231465" y="728059"/>
                  <a:pt x="220717" y="725372"/>
                </a:cubicBezTo>
                <a:cubicBezTo>
                  <a:pt x="203386" y="721039"/>
                  <a:pt x="185496" y="719194"/>
                  <a:pt x="168165" y="714861"/>
                </a:cubicBezTo>
                <a:cubicBezTo>
                  <a:pt x="157417" y="712174"/>
                  <a:pt x="136635" y="692089"/>
                  <a:pt x="115614" y="69384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4170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AD0B655-114C-EF99-4CDC-626D4240B280}"/>
              </a:ext>
            </a:extLst>
          </p:cNvPr>
          <p:cNvSpPr/>
          <p:nvPr/>
        </p:nvSpPr>
        <p:spPr>
          <a:xfrm>
            <a:off x="2680884" y="3352766"/>
            <a:ext cx="1568464" cy="734291"/>
          </a:xfrm>
          <a:custGeom>
            <a:avLst/>
            <a:gdLst>
              <a:gd name="connsiteX0" fmla="*/ 97212 w 1568464"/>
              <a:gd name="connsiteY0" fmla="*/ 55419 h 734291"/>
              <a:gd name="connsiteX1" fmla="*/ 14084 w 1568464"/>
              <a:gd name="connsiteY1" fmla="*/ 152400 h 734291"/>
              <a:gd name="connsiteX2" fmla="*/ 230 w 1568464"/>
              <a:gd name="connsiteY2" fmla="*/ 193964 h 734291"/>
              <a:gd name="connsiteX3" fmla="*/ 69503 w 1568464"/>
              <a:gd name="connsiteY3" fmla="*/ 304800 h 734291"/>
              <a:gd name="connsiteX4" fmla="*/ 152630 w 1568464"/>
              <a:gd name="connsiteY4" fmla="*/ 332509 h 734291"/>
              <a:gd name="connsiteX5" fmla="*/ 568266 w 1568464"/>
              <a:gd name="connsiteY5" fmla="*/ 360219 h 734291"/>
              <a:gd name="connsiteX6" fmla="*/ 651393 w 1568464"/>
              <a:gd name="connsiteY6" fmla="*/ 387928 h 734291"/>
              <a:gd name="connsiteX7" fmla="*/ 720666 w 1568464"/>
              <a:gd name="connsiteY7" fmla="*/ 443346 h 734291"/>
              <a:gd name="connsiteX8" fmla="*/ 762230 w 1568464"/>
              <a:gd name="connsiteY8" fmla="*/ 512619 h 734291"/>
              <a:gd name="connsiteX9" fmla="*/ 831503 w 1568464"/>
              <a:gd name="connsiteY9" fmla="*/ 581891 h 734291"/>
              <a:gd name="connsiteX10" fmla="*/ 873066 w 1568464"/>
              <a:gd name="connsiteY10" fmla="*/ 595746 h 734291"/>
              <a:gd name="connsiteX11" fmla="*/ 914630 w 1568464"/>
              <a:gd name="connsiteY11" fmla="*/ 623455 h 734291"/>
              <a:gd name="connsiteX12" fmla="*/ 997757 w 1568464"/>
              <a:gd name="connsiteY12" fmla="*/ 651164 h 734291"/>
              <a:gd name="connsiteX13" fmla="*/ 1039321 w 1568464"/>
              <a:gd name="connsiteY13" fmla="*/ 678873 h 734291"/>
              <a:gd name="connsiteX14" fmla="*/ 1122448 w 1568464"/>
              <a:gd name="connsiteY14" fmla="*/ 706582 h 734291"/>
              <a:gd name="connsiteX15" fmla="*/ 1164012 w 1568464"/>
              <a:gd name="connsiteY15" fmla="*/ 720437 h 734291"/>
              <a:gd name="connsiteX16" fmla="*/ 1205575 w 1568464"/>
              <a:gd name="connsiteY16" fmla="*/ 734291 h 734291"/>
              <a:gd name="connsiteX17" fmla="*/ 1371830 w 1568464"/>
              <a:gd name="connsiteY17" fmla="*/ 720437 h 734291"/>
              <a:gd name="connsiteX18" fmla="*/ 1413393 w 1568464"/>
              <a:gd name="connsiteY18" fmla="*/ 692728 h 734291"/>
              <a:gd name="connsiteX19" fmla="*/ 1510375 w 1568464"/>
              <a:gd name="connsiteY19" fmla="*/ 609600 h 734291"/>
              <a:gd name="connsiteX20" fmla="*/ 1551939 w 1568464"/>
              <a:gd name="connsiteY20" fmla="*/ 457200 h 734291"/>
              <a:gd name="connsiteX21" fmla="*/ 1510375 w 1568464"/>
              <a:gd name="connsiteY21" fmla="*/ 429491 h 734291"/>
              <a:gd name="connsiteX22" fmla="*/ 1468812 w 1568464"/>
              <a:gd name="connsiteY22" fmla="*/ 415637 h 734291"/>
              <a:gd name="connsiteX23" fmla="*/ 1385684 w 1568464"/>
              <a:gd name="connsiteY23" fmla="*/ 374073 h 734291"/>
              <a:gd name="connsiteX24" fmla="*/ 1302557 w 1568464"/>
              <a:gd name="connsiteY24" fmla="*/ 332509 h 734291"/>
              <a:gd name="connsiteX25" fmla="*/ 942339 w 1568464"/>
              <a:gd name="connsiteY25" fmla="*/ 318655 h 734291"/>
              <a:gd name="connsiteX26" fmla="*/ 748375 w 1568464"/>
              <a:gd name="connsiteY26" fmla="*/ 290946 h 734291"/>
              <a:gd name="connsiteX27" fmla="*/ 706812 w 1568464"/>
              <a:gd name="connsiteY27" fmla="*/ 263237 h 734291"/>
              <a:gd name="connsiteX28" fmla="*/ 692957 w 1568464"/>
              <a:gd name="connsiteY28" fmla="*/ 221673 h 734291"/>
              <a:gd name="connsiteX29" fmla="*/ 679103 w 1568464"/>
              <a:gd name="connsiteY29" fmla="*/ 110837 h 734291"/>
              <a:gd name="connsiteX30" fmla="*/ 568266 w 1568464"/>
              <a:gd name="connsiteY30" fmla="*/ 55419 h 734291"/>
              <a:gd name="connsiteX31" fmla="*/ 415866 w 1568464"/>
              <a:gd name="connsiteY31" fmla="*/ 27709 h 734291"/>
              <a:gd name="connsiteX32" fmla="*/ 360448 w 1568464"/>
              <a:gd name="connsiteY32" fmla="*/ 13855 h 734291"/>
              <a:gd name="connsiteX33" fmla="*/ 291175 w 1568464"/>
              <a:gd name="connsiteY33" fmla="*/ 0 h 734291"/>
              <a:gd name="connsiteX34" fmla="*/ 97212 w 1568464"/>
              <a:gd name="connsiteY34" fmla="*/ 41564 h 734291"/>
              <a:gd name="connsiteX35" fmla="*/ 97212 w 1568464"/>
              <a:gd name="connsiteY35" fmla="*/ 55419 h 73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68464" h="734291">
                <a:moveTo>
                  <a:pt x="97212" y="55419"/>
                </a:moveTo>
                <a:cubicBezTo>
                  <a:pt x="69503" y="87746"/>
                  <a:pt x="38501" y="117519"/>
                  <a:pt x="14084" y="152400"/>
                </a:cubicBezTo>
                <a:cubicBezTo>
                  <a:pt x="5709" y="164364"/>
                  <a:pt x="-1383" y="179449"/>
                  <a:pt x="230" y="193964"/>
                </a:cubicBezTo>
                <a:cubicBezTo>
                  <a:pt x="7079" y="255602"/>
                  <a:pt x="18531" y="282146"/>
                  <a:pt x="69503" y="304800"/>
                </a:cubicBezTo>
                <a:cubicBezTo>
                  <a:pt x="96193" y="316662"/>
                  <a:pt x="124921" y="323273"/>
                  <a:pt x="152630" y="332509"/>
                </a:cubicBezTo>
                <a:cubicBezTo>
                  <a:pt x="312572" y="385824"/>
                  <a:pt x="179550" y="345822"/>
                  <a:pt x="568266" y="360219"/>
                </a:cubicBezTo>
                <a:cubicBezTo>
                  <a:pt x="595975" y="369455"/>
                  <a:pt x="630740" y="367275"/>
                  <a:pt x="651393" y="387928"/>
                </a:cubicBezTo>
                <a:cubicBezTo>
                  <a:pt x="690877" y="427411"/>
                  <a:pt x="668234" y="408391"/>
                  <a:pt x="720666" y="443346"/>
                </a:cubicBezTo>
                <a:cubicBezTo>
                  <a:pt x="744727" y="515524"/>
                  <a:pt x="718761" y="458283"/>
                  <a:pt x="762230" y="512619"/>
                </a:cubicBezTo>
                <a:cubicBezTo>
                  <a:pt x="799175" y="558801"/>
                  <a:pt x="776085" y="554182"/>
                  <a:pt x="831503" y="581891"/>
                </a:cubicBezTo>
                <a:cubicBezTo>
                  <a:pt x="844565" y="588422"/>
                  <a:pt x="860004" y="589215"/>
                  <a:pt x="873066" y="595746"/>
                </a:cubicBezTo>
                <a:cubicBezTo>
                  <a:pt x="887959" y="603193"/>
                  <a:pt x="899414" y="616692"/>
                  <a:pt x="914630" y="623455"/>
                </a:cubicBezTo>
                <a:cubicBezTo>
                  <a:pt x="941320" y="635317"/>
                  <a:pt x="973455" y="634963"/>
                  <a:pt x="997757" y="651164"/>
                </a:cubicBezTo>
                <a:cubicBezTo>
                  <a:pt x="1011612" y="660400"/>
                  <a:pt x="1024105" y="672110"/>
                  <a:pt x="1039321" y="678873"/>
                </a:cubicBezTo>
                <a:cubicBezTo>
                  <a:pt x="1066011" y="690735"/>
                  <a:pt x="1094739" y="697346"/>
                  <a:pt x="1122448" y="706582"/>
                </a:cubicBezTo>
                <a:lnTo>
                  <a:pt x="1164012" y="720437"/>
                </a:lnTo>
                <a:lnTo>
                  <a:pt x="1205575" y="734291"/>
                </a:lnTo>
                <a:cubicBezTo>
                  <a:pt x="1260993" y="729673"/>
                  <a:pt x="1317299" y="731343"/>
                  <a:pt x="1371830" y="720437"/>
                </a:cubicBezTo>
                <a:cubicBezTo>
                  <a:pt x="1388158" y="717172"/>
                  <a:pt x="1400751" y="703564"/>
                  <a:pt x="1413393" y="692728"/>
                </a:cubicBezTo>
                <a:cubicBezTo>
                  <a:pt x="1530979" y="591939"/>
                  <a:pt x="1414956" y="673213"/>
                  <a:pt x="1510375" y="609600"/>
                </a:cubicBezTo>
                <a:cubicBezTo>
                  <a:pt x="1550025" y="550125"/>
                  <a:pt x="1592710" y="528549"/>
                  <a:pt x="1551939" y="457200"/>
                </a:cubicBezTo>
                <a:cubicBezTo>
                  <a:pt x="1543678" y="442743"/>
                  <a:pt x="1525268" y="436938"/>
                  <a:pt x="1510375" y="429491"/>
                </a:cubicBezTo>
                <a:cubicBezTo>
                  <a:pt x="1497313" y="422960"/>
                  <a:pt x="1482666" y="420255"/>
                  <a:pt x="1468812" y="415637"/>
                </a:cubicBezTo>
                <a:cubicBezTo>
                  <a:pt x="1349691" y="336224"/>
                  <a:pt x="1500409" y="431436"/>
                  <a:pt x="1385684" y="374073"/>
                </a:cubicBezTo>
                <a:cubicBezTo>
                  <a:pt x="1351312" y="356887"/>
                  <a:pt x="1342952" y="335295"/>
                  <a:pt x="1302557" y="332509"/>
                </a:cubicBezTo>
                <a:cubicBezTo>
                  <a:pt x="1182680" y="324242"/>
                  <a:pt x="1062412" y="323273"/>
                  <a:pt x="942339" y="318655"/>
                </a:cubicBezTo>
                <a:cubicBezTo>
                  <a:pt x="924129" y="316632"/>
                  <a:pt x="785518" y="304875"/>
                  <a:pt x="748375" y="290946"/>
                </a:cubicBezTo>
                <a:cubicBezTo>
                  <a:pt x="732784" y="285100"/>
                  <a:pt x="720666" y="272473"/>
                  <a:pt x="706812" y="263237"/>
                </a:cubicBezTo>
                <a:cubicBezTo>
                  <a:pt x="702194" y="249382"/>
                  <a:pt x="695569" y="236042"/>
                  <a:pt x="692957" y="221673"/>
                </a:cubicBezTo>
                <a:cubicBezTo>
                  <a:pt x="686297" y="185041"/>
                  <a:pt x="689802" y="146500"/>
                  <a:pt x="679103" y="110837"/>
                </a:cubicBezTo>
                <a:cubicBezTo>
                  <a:pt x="668356" y="75014"/>
                  <a:pt x="579674" y="59222"/>
                  <a:pt x="568266" y="55419"/>
                </a:cubicBezTo>
                <a:cubicBezTo>
                  <a:pt x="479088" y="25693"/>
                  <a:pt x="572534" y="53820"/>
                  <a:pt x="415866" y="27709"/>
                </a:cubicBezTo>
                <a:cubicBezTo>
                  <a:pt x="397084" y="24579"/>
                  <a:pt x="379036" y="17986"/>
                  <a:pt x="360448" y="13855"/>
                </a:cubicBezTo>
                <a:cubicBezTo>
                  <a:pt x="337460" y="8747"/>
                  <a:pt x="314266" y="4618"/>
                  <a:pt x="291175" y="0"/>
                </a:cubicBezTo>
                <a:cubicBezTo>
                  <a:pt x="285573" y="700"/>
                  <a:pt x="110373" y="15242"/>
                  <a:pt x="97212" y="41564"/>
                </a:cubicBezTo>
                <a:lnTo>
                  <a:pt x="97212" y="554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59232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E8D065C-239F-211B-F96C-A98CCF14585B}"/>
              </a:ext>
            </a:extLst>
          </p:cNvPr>
          <p:cNvSpPr/>
          <p:nvPr/>
        </p:nvSpPr>
        <p:spPr>
          <a:xfrm>
            <a:off x="7889315" y="4967011"/>
            <a:ext cx="3546764" cy="1454727"/>
          </a:xfrm>
          <a:custGeom>
            <a:avLst/>
            <a:gdLst>
              <a:gd name="connsiteX0" fmla="*/ 277091 w 3546764"/>
              <a:gd name="connsiteY0" fmla="*/ 360218 h 1454727"/>
              <a:gd name="connsiteX1" fmla="*/ 817418 w 3546764"/>
              <a:gd name="connsiteY1" fmla="*/ 360218 h 1454727"/>
              <a:gd name="connsiteX2" fmla="*/ 900546 w 3546764"/>
              <a:gd name="connsiteY2" fmla="*/ 304800 h 1454727"/>
              <a:gd name="connsiteX3" fmla="*/ 914400 w 3546764"/>
              <a:gd name="connsiteY3" fmla="*/ 110836 h 1454727"/>
              <a:gd name="connsiteX4" fmla="*/ 872836 w 3546764"/>
              <a:gd name="connsiteY4" fmla="*/ 69273 h 1454727"/>
              <a:gd name="connsiteX5" fmla="*/ 831273 w 3546764"/>
              <a:gd name="connsiteY5" fmla="*/ 55418 h 1454727"/>
              <a:gd name="connsiteX6" fmla="*/ 789709 w 3546764"/>
              <a:gd name="connsiteY6" fmla="*/ 27709 h 1454727"/>
              <a:gd name="connsiteX7" fmla="*/ 706582 w 3546764"/>
              <a:gd name="connsiteY7" fmla="*/ 0 h 1454727"/>
              <a:gd name="connsiteX8" fmla="*/ 512618 w 3546764"/>
              <a:gd name="connsiteY8" fmla="*/ 13855 h 1454727"/>
              <a:gd name="connsiteX9" fmla="*/ 429491 w 3546764"/>
              <a:gd name="connsiteY9" fmla="*/ 41564 h 1454727"/>
              <a:gd name="connsiteX10" fmla="*/ 374073 w 3546764"/>
              <a:gd name="connsiteY10" fmla="*/ 55418 h 1454727"/>
              <a:gd name="connsiteX11" fmla="*/ 290946 w 3546764"/>
              <a:gd name="connsiteY11" fmla="*/ 83127 h 1454727"/>
              <a:gd name="connsiteX12" fmla="*/ 180109 w 3546764"/>
              <a:gd name="connsiteY12" fmla="*/ 110836 h 1454727"/>
              <a:gd name="connsiteX13" fmla="*/ 96982 w 3546764"/>
              <a:gd name="connsiteY13" fmla="*/ 221673 h 1454727"/>
              <a:gd name="connsiteX14" fmla="*/ 55418 w 3546764"/>
              <a:gd name="connsiteY14" fmla="*/ 346364 h 1454727"/>
              <a:gd name="connsiteX15" fmla="*/ 41564 w 3546764"/>
              <a:gd name="connsiteY15" fmla="*/ 387927 h 1454727"/>
              <a:gd name="connsiteX16" fmla="*/ 27709 w 3546764"/>
              <a:gd name="connsiteY16" fmla="*/ 429491 h 1454727"/>
              <a:gd name="connsiteX17" fmla="*/ 0 w 3546764"/>
              <a:gd name="connsiteY17" fmla="*/ 554182 h 1454727"/>
              <a:gd name="connsiteX18" fmla="*/ 13855 w 3546764"/>
              <a:gd name="connsiteY18" fmla="*/ 1108364 h 1454727"/>
              <a:gd name="connsiteX19" fmla="*/ 41564 w 3546764"/>
              <a:gd name="connsiteY19" fmla="*/ 1205346 h 1454727"/>
              <a:gd name="connsiteX20" fmla="*/ 166255 w 3546764"/>
              <a:gd name="connsiteY20" fmla="*/ 1302327 h 1454727"/>
              <a:gd name="connsiteX21" fmla="*/ 207818 w 3546764"/>
              <a:gd name="connsiteY21" fmla="*/ 1330036 h 1454727"/>
              <a:gd name="connsiteX22" fmla="*/ 249382 w 3546764"/>
              <a:gd name="connsiteY22" fmla="*/ 1357746 h 1454727"/>
              <a:gd name="connsiteX23" fmla="*/ 540327 w 3546764"/>
              <a:gd name="connsiteY23" fmla="*/ 1385455 h 1454727"/>
              <a:gd name="connsiteX24" fmla="*/ 1163782 w 3546764"/>
              <a:gd name="connsiteY24" fmla="*/ 1413164 h 1454727"/>
              <a:gd name="connsiteX25" fmla="*/ 1302327 w 3546764"/>
              <a:gd name="connsiteY25" fmla="*/ 1427018 h 1454727"/>
              <a:gd name="connsiteX26" fmla="*/ 1717964 w 3546764"/>
              <a:gd name="connsiteY26" fmla="*/ 1454727 h 1454727"/>
              <a:gd name="connsiteX27" fmla="*/ 2327564 w 3546764"/>
              <a:gd name="connsiteY27" fmla="*/ 1440873 h 1454727"/>
              <a:gd name="connsiteX28" fmla="*/ 2466109 w 3546764"/>
              <a:gd name="connsiteY28" fmla="*/ 1399309 h 1454727"/>
              <a:gd name="connsiteX29" fmla="*/ 2563091 w 3546764"/>
              <a:gd name="connsiteY29" fmla="*/ 1385455 h 1454727"/>
              <a:gd name="connsiteX30" fmla="*/ 2867891 w 3546764"/>
              <a:gd name="connsiteY30" fmla="*/ 1399309 h 1454727"/>
              <a:gd name="connsiteX31" fmla="*/ 3144982 w 3546764"/>
              <a:gd name="connsiteY31" fmla="*/ 1385455 h 1454727"/>
              <a:gd name="connsiteX32" fmla="*/ 3214255 w 3546764"/>
              <a:gd name="connsiteY32" fmla="*/ 1371600 h 1454727"/>
              <a:gd name="connsiteX33" fmla="*/ 3297382 w 3546764"/>
              <a:gd name="connsiteY33" fmla="*/ 1357746 h 1454727"/>
              <a:gd name="connsiteX34" fmla="*/ 3449782 w 3546764"/>
              <a:gd name="connsiteY34" fmla="*/ 1316182 h 1454727"/>
              <a:gd name="connsiteX35" fmla="*/ 3519055 w 3546764"/>
              <a:gd name="connsiteY35" fmla="*/ 1246909 h 1454727"/>
              <a:gd name="connsiteX36" fmla="*/ 3546764 w 3546764"/>
              <a:gd name="connsiteY36" fmla="*/ 1163782 h 1454727"/>
              <a:gd name="connsiteX37" fmla="*/ 3532909 w 3546764"/>
              <a:gd name="connsiteY37" fmla="*/ 1066800 h 1454727"/>
              <a:gd name="connsiteX38" fmla="*/ 3408218 w 3546764"/>
              <a:gd name="connsiteY38" fmla="*/ 1011382 h 1454727"/>
              <a:gd name="connsiteX39" fmla="*/ 3325091 w 3546764"/>
              <a:gd name="connsiteY39" fmla="*/ 983673 h 1454727"/>
              <a:gd name="connsiteX40" fmla="*/ 3117273 w 3546764"/>
              <a:gd name="connsiteY40" fmla="*/ 955964 h 1454727"/>
              <a:gd name="connsiteX41" fmla="*/ 2895600 w 3546764"/>
              <a:gd name="connsiteY41" fmla="*/ 983673 h 1454727"/>
              <a:gd name="connsiteX42" fmla="*/ 2812473 w 3546764"/>
              <a:gd name="connsiteY42" fmla="*/ 1052946 h 1454727"/>
              <a:gd name="connsiteX43" fmla="*/ 2784764 w 3546764"/>
              <a:gd name="connsiteY43" fmla="*/ 1094509 h 1454727"/>
              <a:gd name="connsiteX44" fmla="*/ 2701636 w 3546764"/>
              <a:gd name="connsiteY44" fmla="*/ 1177636 h 1454727"/>
              <a:gd name="connsiteX45" fmla="*/ 2618509 w 3546764"/>
              <a:gd name="connsiteY45" fmla="*/ 1219200 h 1454727"/>
              <a:gd name="connsiteX46" fmla="*/ 2576946 w 3546764"/>
              <a:gd name="connsiteY46" fmla="*/ 1233055 h 1454727"/>
              <a:gd name="connsiteX47" fmla="*/ 2479964 w 3546764"/>
              <a:gd name="connsiteY47" fmla="*/ 1288473 h 1454727"/>
              <a:gd name="connsiteX48" fmla="*/ 2396836 w 3546764"/>
              <a:gd name="connsiteY48" fmla="*/ 1316182 h 1454727"/>
              <a:gd name="connsiteX49" fmla="*/ 2355273 w 3546764"/>
              <a:gd name="connsiteY49" fmla="*/ 1330036 h 1454727"/>
              <a:gd name="connsiteX50" fmla="*/ 2230582 w 3546764"/>
              <a:gd name="connsiteY50" fmla="*/ 1343891 h 1454727"/>
              <a:gd name="connsiteX51" fmla="*/ 2078182 w 3546764"/>
              <a:gd name="connsiteY51" fmla="*/ 1371600 h 1454727"/>
              <a:gd name="connsiteX52" fmla="*/ 1939636 w 3546764"/>
              <a:gd name="connsiteY52" fmla="*/ 1385455 h 1454727"/>
              <a:gd name="connsiteX53" fmla="*/ 1828800 w 3546764"/>
              <a:gd name="connsiteY53" fmla="*/ 1399309 h 1454727"/>
              <a:gd name="connsiteX54" fmla="*/ 1551709 w 3546764"/>
              <a:gd name="connsiteY54" fmla="*/ 1385455 h 1454727"/>
              <a:gd name="connsiteX55" fmla="*/ 1413164 w 3546764"/>
              <a:gd name="connsiteY55" fmla="*/ 1357746 h 1454727"/>
              <a:gd name="connsiteX56" fmla="*/ 969818 w 3546764"/>
              <a:gd name="connsiteY56" fmla="*/ 1343891 h 1454727"/>
              <a:gd name="connsiteX57" fmla="*/ 831273 w 3546764"/>
              <a:gd name="connsiteY57" fmla="*/ 1330036 h 1454727"/>
              <a:gd name="connsiteX58" fmla="*/ 734291 w 3546764"/>
              <a:gd name="connsiteY58" fmla="*/ 1316182 h 1454727"/>
              <a:gd name="connsiteX59" fmla="*/ 595746 w 3546764"/>
              <a:gd name="connsiteY59" fmla="*/ 1302327 h 1454727"/>
              <a:gd name="connsiteX60" fmla="*/ 471055 w 3546764"/>
              <a:gd name="connsiteY60" fmla="*/ 1288473 h 1454727"/>
              <a:gd name="connsiteX61" fmla="*/ 332509 w 3546764"/>
              <a:gd name="connsiteY61" fmla="*/ 1246909 h 1454727"/>
              <a:gd name="connsiteX62" fmla="*/ 290946 w 3546764"/>
              <a:gd name="connsiteY62" fmla="*/ 1219200 h 1454727"/>
              <a:gd name="connsiteX63" fmla="*/ 263236 w 3546764"/>
              <a:gd name="connsiteY63" fmla="*/ 1191491 h 1454727"/>
              <a:gd name="connsiteX64" fmla="*/ 207818 w 3546764"/>
              <a:gd name="connsiteY64" fmla="*/ 1108364 h 1454727"/>
              <a:gd name="connsiteX65" fmla="*/ 180109 w 3546764"/>
              <a:gd name="connsiteY65" fmla="*/ 1011382 h 1454727"/>
              <a:gd name="connsiteX66" fmla="*/ 166255 w 3546764"/>
              <a:gd name="connsiteY66" fmla="*/ 969818 h 1454727"/>
              <a:gd name="connsiteX67" fmla="*/ 138546 w 3546764"/>
              <a:gd name="connsiteY67" fmla="*/ 845127 h 1454727"/>
              <a:gd name="connsiteX68" fmla="*/ 152400 w 3546764"/>
              <a:gd name="connsiteY68" fmla="*/ 581891 h 1454727"/>
              <a:gd name="connsiteX69" fmla="*/ 166255 w 3546764"/>
              <a:gd name="connsiteY69" fmla="*/ 512618 h 1454727"/>
              <a:gd name="connsiteX70" fmla="*/ 193964 w 3546764"/>
              <a:gd name="connsiteY70" fmla="*/ 415636 h 1454727"/>
              <a:gd name="connsiteX71" fmla="*/ 235527 w 3546764"/>
              <a:gd name="connsiteY71" fmla="*/ 429491 h 1454727"/>
              <a:gd name="connsiteX72" fmla="*/ 249382 w 3546764"/>
              <a:gd name="connsiteY72" fmla="*/ 387927 h 1454727"/>
              <a:gd name="connsiteX73" fmla="*/ 277091 w 3546764"/>
              <a:gd name="connsiteY73" fmla="*/ 360218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46764" h="1454727">
                <a:moveTo>
                  <a:pt x="277091" y="360218"/>
                </a:moveTo>
                <a:cubicBezTo>
                  <a:pt x="371764" y="355600"/>
                  <a:pt x="515441" y="399952"/>
                  <a:pt x="817418" y="360218"/>
                </a:cubicBezTo>
                <a:cubicBezTo>
                  <a:pt x="850436" y="355874"/>
                  <a:pt x="900546" y="304800"/>
                  <a:pt x="900546" y="304800"/>
                </a:cubicBezTo>
                <a:cubicBezTo>
                  <a:pt x="927511" y="223905"/>
                  <a:pt x="947836" y="202782"/>
                  <a:pt x="914400" y="110836"/>
                </a:cubicBezTo>
                <a:cubicBezTo>
                  <a:pt x="907704" y="92422"/>
                  <a:pt x="889139" y="80141"/>
                  <a:pt x="872836" y="69273"/>
                </a:cubicBezTo>
                <a:cubicBezTo>
                  <a:pt x="860685" y="61172"/>
                  <a:pt x="844335" y="61949"/>
                  <a:pt x="831273" y="55418"/>
                </a:cubicBezTo>
                <a:cubicBezTo>
                  <a:pt x="816380" y="47971"/>
                  <a:pt x="804925" y="34472"/>
                  <a:pt x="789709" y="27709"/>
                </a:cubicBezTo>
                <a:cubicBezTo>
                  <a:pt x="763019" y="15847"/>
                  <a:pt x="706582" y="0"/>
                  <a:pt x="706582" y="0"/>
                </a:cubicBezTo>
                <a:cubicBezTo>
                  <a:pt x="641927" y="4618"/>
                  <a:pt x="576720" y="4240"/>
                  <a:pt x="512618" y="13855"/>
                </a:cubicBezTo>
                <a:cubicBezTo>
                  <a:pt x="483733" y="18188"/>
                  <a:pt x="457827" y="34480"/>
                  <a:pt x="429491" y="41564"/>
                </a:cubicBezTo>
                <a:cubicBezTo>
                  <a:pt x="411018" y="46182"/>
                  <a:pt x="392311" y="49947"/>
                  <a:pt x="374073" y="55418"/>
                </a:cubicBezTo>
                <a:cubicBezTo>
                  <a:pt x="346097" y="63811"/>
                  <a:pt x="319587" y="77399"/>
                  <a:pt x="290946" y="83127"/>
                </a:cubicBezTo>
                <a:cubicBezTo>
                  <a:pt x="207353" y="99846"/>
                  <a:pt x="244013" y="89536"/>
                  <a:pt x="180109" y="110836"/>
                </a:cubicBezTo>
                <a:cubicBezTo>
                  <a:pt x="147287" y="143659"/>
                  <a:pt x="112647" y="174678"/>
                  <a:pt x="96982" y="221673"/>
                </a:cubicBezTo>
                <a:lnTo>
                  <a:pt x="55418" y="346364"/>
                </a:lnTo>
                <a:lnTo>
                  <a:pt x="41564" y="387927"/>
                </a:lnTo>
                <a:cubicBezTo>
                  <a:pt x="36946" y="401782"/>
                  <a:pt x="31251" y="415323"/>
                  <a:pt x="27709" y="429491"/>
                </a:cubicBezTo>
                <a:cubicBezTo>
                  <a:pt x="8144" y="507754"/>
                  <a:pt x="17589" y="466238"/>
                  <a:pt x="0" y="554182"/>
                </a:cubicBezTo>
                <a:cubicBezTo>
                  <a:pt x="4618" y="738909"/>
                  <a:pt x="5464" y="923770"/>
                  <a:pt x="13855" y="1108364"/>
                </a:cubicBezTo>
                <a:cubicBezTo>
                  <a:pt x="14080" y="1113323"/>
                  <a:pt x="34857" y="1195285"/>
                  <a:pt x="41564" y="1205346"/>
                </a:cubicBezTo>
                <a:cubicBezTo>
                  <a:pt x="67609" y="1244414"/>
                  <a:pt x="133226" y="1280308"/>
                  <a:pt x="166255" y="1302327"/>
                </a:cubicBezTo>
                <a:lnTo>
                  <a:pt x="207818" y="1330036"/>
                </a:lnTo>
                <a:cubicBezTo>
                  <a:pt x="221673" y="1339273"/>
                  <a:pt x="233228" y="1353708"/>
                  <a:pt x="249382" y="1357746"/>
                </a:cubicBezTo>
                <a:cubicBezTo>
                  <a:pt x="381097" y="1390673"/>
                  <a:pt x="285792" y="1370482"/>
                  <a:pt x="540327" y="1385455"/>
                </a:cubicBezTo>
                <a:cubicBezTo>
                  <a:pt x="826874" y="1426389"/>
                  <a:pt x="519846" y="1386333"/>
                  <a:pt x="1163782" y="1413164"/>
                </a:cubicBezTo>
                <a:cubicBezTo>
                  <a:pt x="1210154" y="1415096"/>
                  <a:pt x="1256018" y="1423931"/>
                  <a:pt x="1302327" y="1427018"/>
                </a:cubicBezTo>
                <a:cubicBezTo>
                  <a:pt x="1787498" y="1459363"/>
                  <a:pt x="1406233" y="1423555"/>
                  <a:pt x="1717964" y="1454727"/>
                </a:cubicBezTo>
                <a:lnTo>
                  <a:pt x="2327564" y="1440873"/>
                </a:lnTo>
                <a:cubicBezTo>
                  <a:pt x="2363053" y="1439394"/>
                  <a:pt x="2438952" y="1403188"/>
                  <a:pt x="2466109" y="1399309"/>
                </a:cubicBezTo>
                <a:lnTo>
                  <a:pt x="2563091" y="1385455"/>
                </a:lnTo>
                <a:cubicBezTo>
                  <a:pt x="2664691" y="1390073"/>
                  <a:pt x="2766186" y="1399309"/>
                  <a:pt x="2867891" y="1399309"/>
                </a:cubicBezTo>
                <a:cubicBezTo>
                  <a:pt x="2960370" y="1399309"/>
                  <a:pt x="3052797" y="1392830"/>
                  <a:pt x="3144982" y="1385455"/>
                </a:cubicBezTo>
                <a:cubicBezTo>
                  <a:pt x="3168455" y="1383577"/>
                  <a:pt x="3191087" y="1375812"/>
                  <a:pt x="3214255" y="1371600"/>
                </a:cubicBezTo>
                <a:cubicBezTo>
                  <a:pt x="3241893" y="1366575"/>
                  <a:pt x="3269914" y="1363632"/>
                  <a:pt x="3297382" y="1357746"/>
                </a:cubicBezTo>
                <a:cubicBezTo>
                  <a:pt x="3384872" y="1338998"/>
                  <a:pt x="3386476" y="1337283"/>
                  <a:pt x="3449782" y="1316182"/>
                </a:cubicBezTo>
                <a:cubicBezTo>
                  <a:pt x="3487701" y="1290903"/>
                  <a:pt x="3499610" y="1290661"/>
                  <a:pt x="3519055" y="1246909"/>
                </a:cubicBezTo>
                <a:cubicBezTo>
                  <a:pt x="3530917" y="1220219"/>
                  <a:pt x="3546764" y="1163782"/>
                  <a:pt x="3546764" y="1163782"/>
                </a:cubicBezTo>
                <a:cubicBezTo>
                  <a:pt x="3542146" y="1131455"/>
                  <a:pt x="3546172" y="1096641"/>
                  <a:pt x="3532909" y="1066800"/>
                </a:cubicBezTo>
                <a:cubicBezTo>
                  <a:pt x="3521454" y="1041026"/>
                  <a:pt x="3411699" y="1012542"/>
                  <a:pt x="3408218" y="1011382"/>
                </a:cubicBezTo>
                <a:cubicBezTo>
                  <a:pt x="3408207" y="1011378"/>
                  <a:pt x="3325102" y="983675"/>
                  <a:pt x="3325091" y="983673"/>
                </a:cubicBezTo>
                <a:cubicBezTo>
                  <a:pt x="3200714" y="962943"/>
                  <a:pt x="3269883" y="972920"/>
                  <a:pt x="3117273" y="955964"/>
                </a:cubicBezTo>
                <a:cubicBezTo>
                  <a:pt x="3082886" y="958609"/>
                  <a:pt x="2955413" y="953767"/>
                  <a:pt x="2895600" y="983673"/>
                </a:cubicBezTo>
                <a:cubicBezTo>
                  <a:pt x="2864460" y="999243"/>
                  <a:pt x="2834361" y="1026680"/>
                  <a:pt x="2812473" y="1052946"/>
                </a:cubicBezTo>
                <a:cubicBezTo>
                  <a:pt x="2801813" y="1065738"/>
                  <a:pt x="2795826" y="1082064"/>
                  <a:pt x="2784764" y="1094509"/>
                </a:cubicBezTo>
                <a:cubicBezTo>
                  <a:pt x="2758730" y="1123797"/>
                  <a:pt x="2738812" y="1165244"/>
                  <a:pt x="2701636" y="1177636"/>
                </a:cubicBezTo>
                <a:cubicBezTo>
                  <a:pt x="2597167" y="1212461"/>
                  <a:pt x="2725938" y="1165485"/>
                  <a:pt x="2618509" y="1219200"/>
                </a:cubicBezTo>
                <a:cubicBezTo>
                  <a:pt x="2605447" y="1225731"/>
                  <a:pt x="2590008" y="1226524"/>
                  <a:pt x="2576946" y="1233055"/>
                </a:cubicBezTo>
                <a:cubicBezTo>
                  <a:pt x="2476984" y="1283036"/>
                  <a:pt x="2601394" y="1239901"/>
                  <a:pt x="2479964" y="1288473"/>
                </a:cubicBezTo>
                <a:cubicBezTo>
                  <a:pt x="2452845" y="1299321"/>
                  <a:pt x="2424545" y="1306946"/>
                  <a:pt x="2396836" y="1316182"/>
                </a:cubicBezTo>
                <a:cubicBezTo>
                  <a:pt x="2382982" y="1320800"/>
                  <a:pt x="2369787" y="1328423"/>
                  <a:pt x="2355273" y="1330036"/>
                </a:cubicBezTo>
                <a:cubicBezTo>
                  <a:pt x="2313709" y="1334654"/>
                  <a:pt x="2271981" y="1337977"/>
                  <a:pt x="2230582" y="1343891"/>
                </a:cubicBezTo>
                <a:cubicBezTo>
                  <a:pt x="2031967" y="1372265"/>
                  <a:pt x="2305972" y="1343126"/>
                  <a:pt x="2078182" y="1371600"/>
                </a:cubicBezTo>
                <a:cubicBezTo>
                  <a:pt x="2032128" y="1377357"/>
                  <a:pt x="1985764" y="1380330"/>
                  <a:pt x="1939636" y="1385455"/>
                </a:cubicBezTo>
                <a:cubicBezTo>
                  <a:pt x="1902631" y="1389567"/>
                  <a:pt x="1865745" y="1394691"/>
                  <a:pt x="1828800" y="1399309"/>
                </a:cubicBezTo>
                <a:cubicBezTo>
                  <a:pt x="1736436" y="1394691"/>
                  <a:pt x="1643869" y="1393135"/>
                  <a:pt x="1551709" y="1385455"/>
                </a:cubicBezTo>
                <a:cubicBezTo>
                  <a:pt x="1276793" y="1362545"/>
                  <a:pt x="1798690" y="1378037"/>
                  <a:pt x="1413164" y="1357746"/>
                </a:cubicBezTo>
                <a:cubicBezTo>
                  <a:pt x="1265514" y="1349975"/>
                  <a:pt x="1117600" y="1348509"/>
                  <a:pt x="969818" y="1343891"/>
                </a:cubicBezTo>
                <a:lnTo>
                  <a:pt x="831273" y="1330036"/>
                </a:lnTo>
                <a:cubicBezTo>
                  <a:pt x="798841" y="1326220"/>
                  <a:pt x="766723" y="1319998"/>
                  <a:pt x="734291" y="1316182"/>
                </a:cubicBezTo>
                <a:cubicBezTo>
                  <a:pt x="688197" y="1310759"/>
                  <a:pt x="641903" y="1307186"/>
                  <a:pt x="595746" y="1302327"/>
                </a:cubicBezTo>
                <a:lnTo>
                  <a:pt x="471055" y="1288473"/>
                </a:lnTo>
                <a:cubicBezTo>
                  <a:pt x="440077" y="1280728"/>
                  <a:pt x="352746" y="1260401"/>
                  <a:pt x="332509" y="1246909"/>
                </a:cubicBezTo>
                <a:cubicBezTo>
                  <a:pt x="318655" y="1237673"/>
                  <a:pt x="303948" y="1229602"/>
                  <a:pt x="290946" y="1219200"/>
                </a:cubicBezTo>
                <a:cubicBezTo>
                  <a:pt x="280746" y="1211040"/>
                  <a:pt x="271073" y="1201941"/>
                  <a:pt x="263236" y="1191491"/>
                </a:cubicBezTo>
                <a:cubicBezTo>
                  <a:pt x="243255" y="1164849"/>
                  <a:pt x="207818" y="1108364"/>
                  <a:pt x="207818" y="1108364"/>
                </a:cubicBezTo>
                <a:cubicBezTo>
                  <a:pt x="174601" y="1008708"/>
                  <a:pt x="214902" y="1133158"/>
                  <a:pt x="180109" y="1011382"/>
                </a:cubicBezTo>
                <a:cubicBezTo>
                  <a:pt x="176097" y="997340"/>
                  <a:pt x="170267" y="983860"/>
                  <a:pt x="166255" y="969818"/>
                </a:cubicBezTo>
                <a:cubicBezTo>
                  <a:pt x="153208" y="924152"/>
                  <a:pt x="148072" y="892758"/>
                  <a:pt x="138546" y="845127"/>
                </a:cubicBezTo>
                <a:cubicBezTo>
                  <a:pt x="143164" y="757382"/>
                  <a:pt x="145103" y="669454"/>
                  <a:pt x="152400" y="581891"/>
                </a:cubicBezTo>
                <a:cubicBezTo>
                  <a:pt x="154356" y="558424"/>
                  <a:pt x="161147" y="535606"/>
                  <a:pt x="166255" y="512618"/>
                </a:cubicBezTo>
                <a:cubicBezTo>
                  <a:pt x="177854" y="460422"/>
                  <a:pt x="178534" y="461926"/>
                  <a:pt x="193964" y="415636"/>
                </a:cubicBezTo>
                <a:cubicBezTo>
                  <a:pt x="207818" y="420254"/>
                  <a:pt x="222465" y="436022"/>
                  <a:pt x="235527" y="429491"/>
                </a:cubicBezTo>
                <a:cubicBezTo>
                  <a:pt x="248589" y="422960"/>
                  <a:pt x="242851" y="400989"/>
                  <a:pt x="249382" y="387927"/>
                </a:cubicBezTo>
                <a:cubicBezTo>
                  <a:pt x="252303" y="382086"/>
                  <a:pt x="182418" y="364836"/>
                  <a:pt x="277091" y="360218"/>
                </a:cubicBezTo>
                <a:close/>
              </a:path>
            </a:pathLst>
          </a:custGeom>
          <a:solidFill>
            <a:srgbClr val="7030A0">
              <a:alpha val="258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A58F86-0A0C-DE42-6725-EA677F8E3616}"/>
              </a:ext>
            </a:extLst>
          </p:cNvPr>
          <p:cNvSpPr/>
          <p:nvPr/>
        </p:nvSpPr>
        <p:spPr>
          <a:xfrm>
            <a:off x="7911531" y="3013466"/>
            <a:ext cx="3480181" cy="1369348"/>
          </a:xfrm>
          <a:custGeom>
            <a:avLst/>
            <a:gdLst>
              <a:gd name="connsiteX0" fmla="*/ 196449 w 3480181"/>
              <a:gd name="connsiteY0" fmla="*/ 391886 h 1369348"/>
              <a:gd name="connsiteX1" fmla="*/ 173927 w 3480181"/>
              <a:gd name="connsiteY1" fmla="*/ 400895 h 1369348"/>
              <a:gd name="connsiteX2" fmla="*/ 128883 w 3480181"/>
              <a:gd name="connsiteY2" fmla="*/ 414408 h 1369348"/>
              <a:gd name="connsiteX3" fmla="*/ 101856 w 3480181"/>
              <a:gd name="connsiteY3" fmla="*/ 432426 h 1369348"/>
              <a:gd name="connsiteX4" fmla="*/ 74830 w 3480181"/>
              <a:gd name="connsiteY4" fmla="*/ 441434 h 1369348"/>
              <a:gd name="connsiteX5" fmla="*/ 52307 w 3480181"/>
              <a:gd name="connsiteY5" fmla="*/ 463957 h 1369348"/>
              <a:gd name="connsiteX6" fmla="*/ 25281 w 3480181"/>
              <a:gd name="connsiteY6" fmla="*/ 477470 h 1369348"/>
              <a:gd name="connsiteX7" fmla="*/ 7263 w 3480181"/>
              <a:gd name="connsiteY7" fmla="*/ 499992 h 1369348"/>
              <a:gd name="connsiteX8" fmla="*/ 7263 w 3480181"/>
              <a:gd name="connsiteY8" fmla="*/ 594585 h 1369348"/>
              <a:gd name="connsiteX9" fmla="*/ 56812 w 3480181"/>
              <a:gd name="connsiteY9" fmla="*/ 639630 h 1369348"/>
              <a:gd name="connsiteX10" fmla="*/ 106361 w 3480181"/>
              <a:gd name="connsiteY10" fmla="*/ 666656 h 1369348"/>
              <a:gd name="connsiteX11" fmla="*/ 155909 w 3480181"/>
              <a:gd name="connsiteY11" fmla="*/ 675665 h 1369348"/>
              <a:gd name="connsiteX12" fmla="*/ 291042 w 3480181"/>
              <a:gd name="connsiteY12" fmla="*/ 693683 h 1369348"/>
              <a:gd name="connsiteX13" fmla="*/ 381131 w 3480181"/>
              <a:gd name="connsiteY13" fmla="*/ 702692 h 1369348"/>
              <a:gd name="connsiteX14" fmla="*/ 601848 w 3480181"/>
              <a:gd name="connsiteY14" fmla="*/ 707196 h 1369348"/>
              <a:gd name="connsiteX15" fmla="*/ 664910 w 3480181"/>
              <a:gd name="connsiteY15" fmla="*/ 729718 h 1369348"/>
              <a:gd name="connsiteX16" fmla="*/ 732477 w 3480181"/>
              <a:gd name="connsiteY16" fmla="*/ 761249 h 1369348"/>
              <a:gd name="connsiteX17" fmla="*/ 791035 w 3480181"/>
              <a:gd name="connsiteY17" fmla="*/ 819807 h 1369348"/>
              <a:gd name="connsiteX18" fmla="*/ 813557 w 3480181"/>
              <a:gd name="connsiteY18" fmla="*/ 851338 h 1369348"/>
              <a:gd name="connsiteX19" fmla="*/ 822566 w 3480181"/>
              <a:gd name="connsiteY19" fmla="*/ 878365 h 1369348"/>
              <a:gd name="connsiteX20" fmla="*/ 818061 w 3480181"/>
              <a:gd name="connsiteY20" fmla="*/ 909896 h 1369348"/>
              <a:gd name="connsiteX21" fmla="*/ 804548 w 3480181"/>
              <a:gd name="connsiteY21" fmla="*/ 941427 h 1369348"/>
              <a:gd name="connsiteX22" fmla="*/ 782026 w 3480181"/>
              <a:gd name="connsiteY22" fmla="*/ 963949 h 1369348"/>
              <a:gd name="connsiteX23" fmla="*/ 682928 w 3480181"/>
              <a:gd name="connsiteY23" fmla="*/ 1004489 h 1369348"/>
              <a:gd name="connsiteX24" fmla="*/ 610857 w 3480181"/>
              <a:gd name="connsiteY24" fmla="*/ 1008993 h 1369348"/>
              <a:gd name="connsiteX25" fmla="*/ 529777 w 3480181"/>
              <a:gd name="connsiteY25" fmla="*/ 1013498 h 1369348"/>
              <a:gd name="connsiteX26" fmla="*/ 255007 w 3480181"/>
              <a:gd name="connsiteY26" fmla="*/ 1018002 h 1369348"/>
              <a:gd name="connsiteX27" fmla="*/ 205458 w 3480181"/>
              <a:gd name="connsiteY27" fmla="*/ 1022506 h 1369348"/>
              <a:gd name="connsiteX28" fmla="*/ 133387 w 3480181"/>
              <a:gd name="connsiteY28" fmla="*/ 1045029 h 1369348"/>
              <a:gd name="connsiteX29" fmla="*/ 52307 w 3480181"/>
              <a:gd name="connsiteY29" fmla="*/ 1099082 h 1369348"/>
              <a:gd name="connsiteX30" fmla="*/ 25281 w 3480181"/>
              <a:gd name="connsiteY30" fmla="*/ 1130613 h 1369348"/>
              <a:gd name="connsiteX31" fmla="*/ 11768 w 3480181"/>
              <a:gd name="connsiteY31" fmla="*/ 1180162 h 1369348"/>
              <a:gd name="connsiteX32" fmla="*/ 16272 w 3480181"/>
              <a:gd name="connsiteY32" fmla="*/ 1207188 h 1369348"/>
              <a:gd name="connsiteX33" fmla="*/ 65821 w 3480181"/>
              <a:gd name="connsiteY33" fmla="*/ 1252233 h 1369348"/>
              <a:gd name="connsiteX34" fmla="*/ 115369 w 3480181"/>
              <a:gd name="connsiteY34" fmla="*/ 1279259 h 1369348"/>
              <a:gd name="connsiteX35" fmla="*/ 268520 w 3480181"/>
              <a:gd name="connsiteY35" fmla="*/ 1328808 h 1369348"/>
              <a:gd name="connsiteX36" fmla="*/ 322573 w 3480181"/>
              <a:gd name="connsiteY36" fmla="*/ 1333312 h 1369348"/>
              <a:gd name="connsiteX37" fmla="*/ 363113 w 3480181"/>
              <a:gd name="connsiteY37" fmla="*/ 1337817 h 1369348"/>
              <a:gd name="connsiteX38" fmla="*/ 399149 w 3480181"/>
              <a:gd name="connsiteY38" fmla="*/ 1342321 h 1369348"/>
              <a:gd name="connsiteX39" fmla="*/ 655902 w 3480181"/>
              <a:gd name="connsiteY39" fmla="*/ 1346826 h 1369348"/>
              <a:gd name="connsiteX40" fmla="*/ 899141 w 3480181"/>
              <a:gd name="connsiteY40" fmla="*/ 1355834 h 1369348"/>
              <a:gd name="connsiteX41" fmla="*/ 1074814 w 3480181"/>
              <a:gd name="connsiteY41" fmla="*/ 1369348 h 1369348"/>
              <a:gd name="connsiteX42" fmla="*/ 1520753 w 3480181"/>
              <a:gd name="connsiteY42" fmla="*/ 1364843 h 1369348"/>
              <a:gd name="connsiteX43" fmla="*/ 1570302 w 3480181"/>
              <a:gd name="connsiteY43" fmla="*/ 1355834 h 1369348"/>
              <a:gd name="connsiteX44" fmla="*/ 1642372 w 3480181"/>
              <a:gd name="connsiteY44" fmla="*/ 1283764 h 1369348"/>
              <a:gd name="connsiteX45" fmla="*/ 1651381 w 3480181"/>
              <a:gd name="connsiteY45" fmla="*/ 1261241 h 1369348"/>
              <a:gd name="connsiteX46" fmla="*/ 1660390 w 3480181"/>
              <a:gd name="connsiteY46" fmla="*/ 1243224 h 1369348"/>
              <a:gd name="connsiteX47" fmla="*/ 1669399 w 3480181"/>
              <a:gd name="connsiteY47" fmla="*/ 1202684 h 1369348"/>
              <a:gd name="connsiteX48" fmla="*/ 1673903 w 3480181"/>
              <a:gd name="connsiteY48" fmla="*/ 1189170 h 1369348"/>
              <a:gd name="connsiteX49" fmla="*/ 1678408 w 3480181"/>
              <a:gd name="connsiteY49" fmla="*/ 1148631 h 1369348"/>
              <a:gd name="connsiteX50" fmla="*/ 1687417 w 3480181"/>
              <a:gd name="connsiteY50" fmla="*/ 1067551 h 1369348"/>
              <a:gd name="connsiteX51" fmla="*/ 1691921 w 3480181"/>
              <a:gd name="connsiteY51" fmla="*/ 1045029 h 1369348"/>
              <a:gd name="connsiteX52" fmla="*/ 1696426 w 3480181"/>
              <a:gd name="connsiteY52" fmla="*/ 959444 h 1369348"/>
              <a:gd name="connsiteX53" fmla="*/ 1700930 w 3480181"/>
              <a:gd name="connsiteY53" fmla="*/ 851338 h 1369348"/>
              <a:gd name="connsiteX54" fmla="*/ 1709939 w 3480181"/>
              <a:gd name="connsiteY54" fmla="*/ 806294 h 1369348"/>
              <a:gd name="connsiteX55" fmla="*/ 1714443 w 3480181"/>
              <a:gd name="connsiteY55" fmla="*/ 788276 h 1369348"/>
              <a:gd name="connsiteX56" fmla="*/ 1754983 w 3480181"/>
              <a:gd name="connsiteY56" fmla="*/ 729718 h 1369348"/>
              <a:gd name="connsiteX57" fmla="*/ 1768497 w 3480181"/>
              <a:gd name="connsiteY57" fmla="*/ 716205 h 1369348"/>
              <a:gd name="connsiteX58" fmla="*/ 1795523 w 3480181"/>
              <a:gd name="connsiteY58" fmla="*/ 698187 h 1369348"/>
              <a:gd name="connsiteX59" fmla="*/ 1804532 w 3480181"/>
              <a:gd name="connsiteY59" fmla="*/ 684674 h 1369348"/>
              <a:gd name="connsiteX60" fmla="*/ 1831559 w 3480181"/>
              <a:gd name="connsiteY60" fmla="*/ 675665 h 1369348"/>
              <a:gd name="connsiteX61" fmla="*/ 1921647 w 3480181"/>
              <a:gd name="connsiteY61" fmla="*/ 662152 h 1369348"/>
              <a:gd name="connsiteX62" fmla="*/ 2088311 w 3480181"/>
              <a:gd name="connsiteY62" fmla="*/ 666656 h 1369348"/>
              <a:gd name="connsiteX63" fmla="*/ 2169391 w 3480181"/>
              <a:gd name="connsiteY63" fmla="*/ 675665 h 1369348"/>
              <a:gd name="connsiteX64" fmla="*/ 2254975 w 3480181"/>
              <a:gd name="connsiteY64" fmla="*/ 680169 h 1369348"/>
              <a:gd name="connsiteX65" fmla="*/ 2295515 w 3480181"/>
              <a:gd name="connsiteY65" fmla="*/ 684674 h 1369348"/>
              <a:gd name="connsiteX66" fmla="*/ 2435153 w 3480181"/>
              <a:gd name="connsiteY66" fmla="*/ 693683 h 1369348"/>
              <a:gd name="connsiteX67" fmla="*/ 2471188 w 3480181"/>
              <a:gd name="connsiteY67" fmla="*/ 698187 h 1369348"/>
              <a:gd name="connsiteX68" fmla="*/ 2516233 w 3480181"/>
              <a:gd name="connsiteY68" fmla="*/ 702692 h 1369348"/>
              <a:gd name="connsiteX69" fmla="*/ 2538755 w 3480181"/>
              <a:gd name="connsiteY69" fmla="*/ 707196 h 1369348"/>
              <a:gd name="connsiteX70" fmla="*/ 2570286 w 3480181"/>
              <a:gd name="connsiteY70" fmla="*/ 734223 h 1369348"/>
              <a:gd name="connsiteX71" fmla="*/ 2579295 w 3480181"/>
              <a:gd name="connsiteY71" fmla="*/ 747736 h 1369348"/>
              <a:gd name="connsiteX72" fmla="*/ 2601817 w 3480181"/>
              <a:gd name="connsiteY72" fmla="*/ 779267 h 1369348"/>
              <a:gd name="connsiteX73" fmla="*/ 2606321 w 3480181"/>
              <a:gd name="connsiteY73" fmla="*/ 797285 h 1369348"/>
              <a:gd name="connsiteX74" fmla="*/ 2615330 w 3480181"/>
              <a:gd name="connsiteY74" fmla="*/ 810798 h 1369348"/>
              <a:gd name="connsiteX75" fmla="*/ 2619835 w 3480181"/>
              <a:gd name="connsiteY75" fmla="*/ 824311 h 1369348"/>
              <a:gd name="connsiteX76" fmla="*/ 2624339 w 3480181"/>
              <a:gd name="connsiteY76" fmla="*/ 851338 h 1369348"/>
              <a:gd name="connsiteX77" fmla="*/ 2628843 w 3480181"/>
              <a:gd name="connsiteY77" fmla="*/ 981967 h 1369348"/>
              <a:gd name="connsiteX78" fmla="*/ 2660374 w 3480181"/>
              <a:gd name="connsiteY78" fmla="*/ 1013498 h 1369348"/>
              <a:gd name="connsiteX79" fmla="*/ 2673888 w 3480181"/>
              <a:gd name="connsiteY79" fmla="*/ 1018002 h 1369348"/>
              <a:gd name="connsiteX80" fmla="*/ 2700914 w 3480181"/>
              <a:gd name="connsiteY80" fmla="*/ 1031515 h 1369348"/>
              <a:gd name="connsiteX81" fmla="*/ 2732445 w 3480181"/>
              <a:gd name="connsiteY81" fmla="*/ 1040524 h 1369348"/>
              <a:gd name="connsiteX82" fmla="*/ 2935145 w 3480181"/>
              <a:gd name="connsiteY82" fmla="*/ 1063046 h 1369348"/>
              <a:gd name="connsiteX83" fmla="*/ 3322526 w 3480181"/>
              <a:gd name="connsiteY83" fmla="*/ 1054037 h 1369348"/>
              <a:gd name="connsiteX84" fmla="*/ 3399102 w 3480181"/>
              <a:gd name="connsiteY84" fmla="*/ 1036020 h 1369348"/>
              <a:gd name="connsiteX85" fmla="*/ 3457659 w 3480181"/>
              <a:gd name="connsiteY85" fmla="*/ 981967 h 1369348"/>
              <a:gd name="connsiteX86" fmla="*/ 3471172 w 3480181"/>
              <a:gd name="connsiteY86" fmla="*/ 941427 h 1369348"/>
              <a:gd name="connsiteX87" fmla="*/ 3480181 w 3480181"/>
              <a:gd name="connsiteY87" fmla="*/ 887373 h 1369348"/>
              <a:gd name="connsiteX88" fmla="*/ 3457659 w 3480181"/>
              <a:gd name="connsiteY88" fmla="*/ 815302 h 1369348"/>
              <a:gd name="connsiteX89" fmla="*/ 3435137 w 3480181"/>
              <a:gd name="connsiteY89" fmla="*/ 797285 h 1369348"/>
              <a:gd name="connsiteX90" fmla="*/ 3417119 w 3480181"/>
              <a:gd name="connsiteY90" fmla="*/ 779267 h 1369348"/>
              <a:gd name="connsiteX91" fmla="*/ 3336039 w 3480181"/>
              <a:gd name="connsiteY91" fmla="*/ 747736 h 1369348"/>
              <a:gd name="connsiteX92" fmla="*/ 3300004 w 3480181"/>
              <a:gd name="connsiteY92" fmla="*/ 734223 h 1369348"/>
              <a:gd name="connsiteX93" fmla="*/ 3187393 w 3480181"/>
              <a:gd name="connsiteY93" fmla="*/ 720709 h 1369348"/>
              <a:gd name="connsiteX94" fmla="*/ 3128836 w 3480181"/>
              <a:gd name="connsiteY94" fmla="*/ 711701 h 1369348"/>
              <a:gd name="connsiteX95" fmla="*/ 2791003 w 3480181"/>
              <a:gd name="connsiteY95" fmla="*/ 702692 h 1369348"/>
              <a:gd name="connsiteX96" fmla="*/ 2763976 w 3480181"/>
              <a:gd name="connsiteY96" fmla="*/ 693683 h 1369348"/>
              <a:gd name="connsiteX97" fmla="*/ 2714428 w 3480181"/>
              <a:gd name="connsiteY97" fmla="*/ 662152 h 1369348"/>
              <a:gd name="connsiteX98" fmla="*/ 2682897 w 3480181"/>
              <a:gd name="connsiteY98" fmla="*/ 626116 h 1369348"/>
              <a:gd name="connsiteX99" fmla="*/ 2610826 w 3480181"/>
              <a:gd name="connsiteY99" fmla="*/ 549541 h 1369348"/>
              <a:gd name="connsiteX100" fmla="*/ 2588303 w 3480181"/>
              <a:gd name="connsiteY100" fmla="*/ 490983 h 1369348"/>
              <a:gd name="connsiteX101" fmla="*/ 2619835 w 3480181"/>
              <a:gd name="connsiteY101" fmla="*/ 445939 h 1369348"/>
              <a:gd name="connsiteX102" fmla="*/ 2642357 w 3480181"/>
              <a:gd name="connsiteY102" fmla="*/ 418912 h 1369348"/>
              <a:gd name="connsiteX103" fmla="*/ 2673888 w 3480181"/>
              <a:gd name="connsiteY103" fmla="*/ 405399 h 1369348"/>
              <a:gd name="connsiteX104" fmla="*/ 2700914 w 3480181"/>
              <a:gd name="connsiteY104" fmla="*/ 387381 h 1369348"/>
              <a:gd name="connsiteX105" fmla="*/ 2741454 w 3480181"/>
              <a:gd name="connsiteY105" fmla="*/ 378372 h 1369348"/>
              <a:gd name="connsiteX106" fmla="*/ 2881092 w 3480181"/>
              <a:gd name="connsiteY106" fmla="*/ 364859 h 1369348"/>
              <a:gd name="connsiteX107" fmla="*/ 3011720 w 3480181"/>
              <a:gd name="connsiteY107" fmla="*/ 369364 h 1369348"/>
              <a:gd name="connsiteX108" fmla="*/ 3083791 w 3480181"/>
              <a:gd name="connsiteY108" fmla="*/ 373868 h 1369348"/>
              <a:gd name="connsiteX109" fmla="*/ 3191898 w 3480181"/>
              <a:gd name="connsiteY109" fmla="*/ 378372 h 1369348"/>
              <a:gd name="connsiteX110" fmla="*/ 3300004 w 3480181"/>
              <a:gd name="connsiteY110" fmla="*/ 373868 h 1369348"/>
              <a:gd name="connsiteX111" fmla="*/ 3318022 w 3480181"/>
              <a:gd name="connsiteY111" fmla="*/ 364859 h 1369348"/>
              <a:gd name="connsiteX112" fmla="*/ 3336039 w 3480181"/>
              <a:gd name="connsiteY112" fmla="*/ 360355 h 1369348"/>
              <a:gd name="connsiteX113" fmla="*/ 3349553 w 3480181"/>
              <a:gd name="connsiteY113" fmla="*/ 346841 h 1369348"/>
              <a:gd name="connsiteX114" fmla="*/ 3354057 w 3480181"/>
              <a:gd name="connsiteY114" fmla="*/ 324319 h 1369348"/>
              <a:gd name="connsiteX115" fmla="*/ 3358562 w 3480181"/>
              <a:gd name="connsiteY115" fmla="*/ 261257 h 1369348"/>
              <a:gd name="connsiteX116" fmla="*/ 3349553 w 3480181"/>
              <a:gd name="connsiteY116" fmla="*/ 99098 h 1369348"/>
              <a:gd name="connsiteX117" fmla="*/ 3340544 w 3480181"/>
              <a:gd name="connsiteY117" fmla="*/ 63062 h 1369348"/>
              <a:gd name="connsiteX118" fmla="*/ 3318022 w 3480181"/>
              <a:gd name="connsiteY118" fmla="*/ 22522 h 1369348"/>
              <a:gd name="connsiteX119" fmla="*/ 3268473 w 3480181"/>
              <a:gd name="connsiteY119" fmla="*/ 0 h 1369348"/>
              <a:gd name="connsiteX120" fmla="*/ 3011720 w 3480181"/>
              <a:gd name="connsiteY120" fmla="*/ 9009 h 1369348"/>
              <a:gd name="connsiteX121" fmla="*/ 2975685 w 3480181"/>
              <a:gd name="connsiteY121" fmla="*/ 18018 h 1369348"/>
              <a:gd name="connsiteX122" fmla="*/ 2903614 w 3480181"/>
              <a:gd name="connsiteY122" fmla="*/ 27027 h 1369348"/>
              <a:gd name="connsiteX123" fmla="*/ 2831543 w 3480181"/>
              <a:gd name="connsiteY123" fmla="*/ 54053 h 1369348"/>
              <a:gd name="connsiteX124" fmla="*/ 2777490 w 3480181"/>
              <a:gd name="connsiteY124" fmla="*/ 81080 h 1369348"/>
              <a:gd name="connsiteX125" fmla="*/ 2745959 w 3480181"/>
              <a:gd name="connsiteY125" fmla="*/ 103602 h 1369348"/>
              <a:gd name="connsiteX126" fmla="*/ 2723436 w 3480181"/>
              <a:gd name="connsiteY126" fmla="*/ 112611 h 1369348"/>
              <a:gd name="connsiteX127" fmla="*/ 2682897 w 3480181"/>
              <a:gd name="connsiteY127" fmla="*/ 135133 h 1369348"/>
              <a:gd name="connsiteX128" fmla="*/ 2646861 w 3480181"/>
              <a:gd name="connsiteY128" fmla="*/ 157655 h 1369348"/>
              <a:gd name="connsiteX129" fmla="*/ 2624339 w 3480181"/>
              <a:gd name="connsiteY129" fmla="*/ 171168 h 1369348"/>
              <a:gd name="connsiteX130" fmla="*/ 2565781 w 3480181"/>
              <a:gd name="connsiteY130" fmla="*/ 180177 h 1369348"/>
              <a:gd name="connsiteX131" fmla="*/ 2529746 w 3480181"/>
              <a:gd name="connsiteY131" fmla="*/ 153151 h 1369348"/>
              <a:gd name="connsiteX132" fmla="*/ 2498215 w 3480181"/>
              <a:gd name="connsiteY132" fmla="*/ 130629 h 1369348"/>
              <a:gd name="connsiteX133" fmla="*/ 2489206 w 3480181"/>
              <a:gd name="connsiteY133" fmla="*/ 117115 h 1369348"/>
              <a:gd name="connsiteX134" fmla="*/ 2444162 w 3480181"/>
              <a:gd name="connsiteY134" fmla="*/ 99098 h 1369348"/>
              <a:gd name="connsiteX135" fmla="*/ 2412631 w 3480181"/>
              <a:gd name="connsiteY135" fmla="*/ 85584 h 1369348"/>
              <a:gd name="connsiteX136" fmla="*/ 2282002 w 3480181"/>
              <a:gd name="connsiteY136" fmla="*/ 72071 h 1369348"/>
              <a:gd name="connsiteX137" fmla="*/ 1836063 w 3480181"/>
              <a:gd name="connsiteY137" fmla="*/ 112611 h 1369348"/>
              <a:gd name="connsiteX138" fmla="*/ 1809036 w 3480181"/>
              <a:gd name="connsiteY138" fmla="*/ 126124 h 1369348"/>
              <a:gd name="connsiteX139" fmla="*/ 1795523 w 3480181"/>
              <a:gd name="connsiteY139" fmla="*/ 144142 h 1369348"/>
              <a:gd name="connsiteX140" fmla="*/ 1768497 w 3480181"/>
              <a:gd name="connsiteY140" fmla="*/ 175673 h 1369348"/>
              <a:gd name="connsiteX141" fmla="*/ 1759488 w 3480181"/>
              <a:gd name="connsiteY141" fmla="*/ 202700 h 1369348"/>
              <a:gd name="connsiteX142" fmla="*/ 1736966 w 3480181"/>
              <a:gd name="connsiteY142" fmla="*/ 234231 h 1369348"/>
              <a:gd name="connsiteX143" fmla="*/ 1727957 w 3480181"/>
              <a:gd name="connsiteY143" fmla="*/ 261257 h 1369348"/>
              <a:gd name="connsiteX144" fmla="*/ 1723452 w 3480181"/>
              <a:gd name="connsiteY144" fmla="*/ 279275 h 1369348"/>
              <a:gd name="connsiteX145" fmla="*/ 1714443 w 3480181"/>
              <a:gd name="connsiteY145" fmla="*/ 292788 h 1369348"/>
              <a:gd name="connsiteX146" fmla="*/ 1709939 w 3480181"/>
              <a:gd name="connsiteY146" fmla="*/ 310806 h 1369348"/>
              <a:gd name="connsiteX147" fmla="*/ 1705435 w 3480181"/>
              <a:gd name="connsiteY147" fmla="*/ 333328 h 1369348"/>
              <a:gd name="connsiteX148" fmla="*/ 1696426 w 3480181"/>
              <a:gd name="connsiteY148" fmla="*/ 360355 h 1369348"/>
              <a:gd name="connsiteX149" fmla="*/ 1687417 w 3480181"/>
              <a:gd name="connsiteY149" fmla="*/ 382877 h 1369348"/>
              <a:gd name="connsiteX150" fmla="*/ 1678408 w 3480181"/>
              <a:gd name="connsiteY150" fmla="*/ 400895 h 1369348"/>
              <a:gd name="connsiteX151" fmla="*/ 1673903 w 3480181"/>
              <a:gd name="connsiteY151" fmla="*/ 418912 h 1369348"/>
              <a:gd name="connsiteX152" fmla="*/ 1651381 w 3480181"/>
              <a:gd name="connsiteY152" fmla="*/ 463957 h 1369348"/>
              <a:gd name="connsiteX153" fmla="*/ 1646877 w 3480181"/>
              <a:gd name="connsiteY153" fmla="*/ 490983 h 1369348"/>
              <a:gd name="connsiteX154" fmla="*/ 1637868 w 3480181"/>
              <a:gd name="connsiteY154" fmla="*/ 509001 h 1369348"/>
              <a:gd name="connsiteX155" fmla="*/ 1628859 w 3480181"/>
              <a:gd name="connsiteY155" fmla="*/ 531523 h 1369348"/>
              <a:gd name="connsiteX156" fmla="*/ 1619850 w 3480181"/>
              <a:gd name="connsiteY156" fmla="*/ 563054 h 1369348"/>
              <a:gd name="connsiteX157" fmla="*/ 1601833 w 3480181"/>
              <a:gd name="connsiteY157" fmla="*/ 590081 h 1369348"/>
              <a:gd name="connsiteX158" fmla="*/ 1592824 w 3480181"/>
              <a:gd name="connsiteY158" fmla="*/ 608099 h 1369348"/>
              <a:gd name="connsiteX159" fmla="*/ 1574806 w 3480181"/>
              <a:gd name="connsiteY159" fmla="*/ 635125 h 1369348"/>
              <a:gd name="connsiteX160" fmla="*/ 1561293 w 3480181"/>
              <a:gd name="connsiteY160" fmla="*/ 644134 h 1369348"/>
              <a:gd name="connsiteX161" fmla="*/ 1547779 w 3480181"/>
              <a:gd name="connsiteY161" fmla="*/ 657647 h 1369348"/>
              <a:gd name="connsiteX162" fmla="*/ 1525257 w 3480181"/>
              <a:gd name="connsiteY162" fmla="*/ 662152 h 1369348"/>
              <a:gd name="connsiteX163" fmla="*/ 1462195 w 3480181"/>
              <a:gd name="connsiteY163" fmla="*/ 684674 h 1369348"/>
              <a:gd name="connsiteX164" fmla="*/ 1439673 w 3480181"/>
              <a:gd name="connsiteY164" fmla="*/ 693683 h 1369348"/>
              <a:gd name="connsiteX165" fmla="*/ 1381115 w 3480181"/>
              <a:gd name="connsiteY165" fmla="*/ 702692 h 1369348"/>
              <a:gd name="connsiteX166" fmla="*/ 1264000 w 3480181"/>
              <a:gd name="connsiteY166" fmla="*/ 716205 h 1369348"/>
              <a:gd name="connsiteX167" fmla="*/ 1164902 w 3480181"/>
              <a:gd name="connsiteY167" fmla="*/ 720709 h 1369348"/>
              <a:gd name="connsiteX168" fmla="*/ 1038778 w 3480181"/>
              <a:gd name="connsiteY168" fmla="*/ 711701 h 1369348"/>
              <a:gd name="connsiteX169" fmla="*/ 971212 w 3480181"/>
              <a:gd name="connsiteY169" fmla="*/ 639630 h 1369348"/>
              <a:gd name="connsiteX170" fmla="*/ 930672 w 3480181"/>
              <a:gd name="connsiteY170" fmla="*/ 608099 h 1369348"/>
              <a:gd name="connsiteX171" fmla="*/ 867610 w 3480181"/>
              <a:gd name="connsiteY171" fmla="*/ 522514 h 1369348"/>
              <a:gd name="connsiteX172" fmla="*/ 818061 w 3480181"/>
              <a:gd name="connsiteY172" fmla="*/ 468461 h 1369348"/>
              <a:gd name="connsiteX173" fmla="*/ 759503 w 3480181"/>
              <a:gd name="connsiteY173" fmla="*/ 418912 h 1369348"/>
              <a:gd name="connsiteX174" fmla="*/ 718964 w 3480181"/>
              <a:gd name="connsiteY174" fmla="*/ 400895 h 1369348"/>
              <a:gd name="connsiteX175" fmla="*/ 682928 w 3480181"/>
              <a:gd name="connsiteY175" fmla="*/ 382877 h 1369348"/>
              <a:gd name="connsiteX176" fmla="*/ 601848 w 3480181"/>
              <a:gd name="connsiteY176" fmla="*/ 364859 h 1369348"/>
              <a:gd name="connsiteX177" fmla="*/ 552300 w 3480181"/>
              <a:gd name="connsiteY177" fmla="*/ 355850 h 1369348"/>
              <a:gd name="connsiteX178" fmla="*/ 327078 w 3480181"/>
              <a:gd name="connsiteY178" fmla="*/ 360355 h 1369348"/>
              <a:gd name="connsiteX179" fmla="*/ 264016 w 3480181"/>
              <a:gd name="connsiteY179" fmla="*/ 364859 h 1369348"/>
              <a:gd name="connsiteX180" fmla="*/ 232485 w 3480181"/>
              <a:gd name="connsiteY180" fmla="*/ 382877 h 1369348"/>
              <a:gd name="connsiteX181" fmla="*/ 214467 w 3480181"/>
              <a:gd name="connsiteY181" fmla="*/ 391886 h 1369348"/>
              <a:gd name="connsiteX182" fmla="*/ 196449 w 3480181"/>
              <a:gd name="connsiteY182" fmla="*/ 391886 h 136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480181" h="1369348">
                <a:moveTo>
                  <a:pt x="196449" y="391886"/>
                </a:moveTo>
                <a:cubicBezTo>
                  <a:pt x="189692" y="393387"/>
                  <a:pt x="181598" y="398338"/>
                  <a:pt x="173927" y="400895"/>
                </a:cubicBezTo>
                <a:cubicBezTo>
                  <a:pt x="159056" y="405852"/>
                  <a:pt x="143244" y="408125"/>
                  <a:pt x="128883" y="414408"/>
                </a:cubicBezTo>
                <a:cubicBezTo>
                  <a:pt x="118963" y="418748"/>
                  <a:pt x="111540" y="427584"/>
                  <a:pt x="101856" y="432426"/>
                </a:cubicBezTo>
                <a:cubicBezTo>
                  <a:pt x="93363" y="436673"/>
                  <a:pt x="83839" y="438431"/>
                  <a:pt x="74830" y="441434"/>
                </a:cubicBezTo>
                <a:cubicBezTo>
                  <a:pt x="67322" y="448942"/>
                  <a:pt x="60894" y="457712"/>
                  <a:pt x="52307" y="463957"/>
                </a:cubicBezTo>
                <a:cubicBezTo>
                  <a:pt x="44161" y="469881"/>
                  <a:pt x="33146" y="471178"/>
                  <a:pt x="25281" y="477470"/>
                </a:cubicBezTo>
                <a:cubicBezTo>
                  <a:pt x="17774" y="483476"/>
                  <a:pt x="13269" y="492485"/>
                  <a:pt x="7263" y="499992"/>
                </a:cubicBezTo>
                <a:cubicBezTo>
                  <a:pt x="294" y="534842"/>
                  <a:pt x="-4808" y="550323"/>
                  <a:pt x="7263" y="594585"/>
                </a:cubicBezTo>
                <a:cubicBezTo>
                  <a:pt x="12343" y="613212"/>
                  <a:pt x="42531" y="630542"/>
                  <a:pt x="56812" y="639630"/>
                </a:cubicBezTo>
                <a:cubicBezTo>
                  <a:pt x="66435" y="645753"/>
                  <a:pt x="96280" y="663691"/>
                  <a:pt x="106361" y="666656"/>
                </a:cubicBezTo>
                <a:cubicBezTo>
                  <a:pt x="122466" y="671393"/>
                  <a:pt x="139475" y="672241"/>
                  <a:pt x="155909" y="675665"/>
                </a:cubicBezTo>
                <a:cubicBezTo>
                  <a:pt x="267327" y="698877"/>
                  <a:pt x="158799" y="682960"/>
                  <a:pt x="291042" y="693683"/>
                </a:cubicBezTo>
                <a:cubicBezTo>
                  <a:pt x="321123" y="696122"/>
                  <a:pt x="350980" y="701381"/>
                  <a:pt x="381131" y="702692"/>
                </a:cubicBezTo>
                <a:cubicBezTo>
                  <a:pt x="454649" y="705888"/>
                  <a:pt x="528276" y="705695"/>
                  <a:pt x="601848" y="707196"/>
                </a:cubicBezTo>
                <a:cubicBezTo>
                  <a:pt x="652509" y="714434"/>
                  <a:pt x="616013" y="705270"/>
                  <a:pt x="664910" y="729718"/>
                </a:cubicBezTo>
                <a:cubicBezTo>
                  <a:pt x="688184" y="741355"/>
                  <a:pt x="710407" y="746536"/>
                  <a:pt x="732477" y="761249"/>
                </a:cubicBezTo>
                <a:cubicBezTo>
                  <a:pt x="754997" y="776262"/>
                  <a:pt x="774520" y="798789"/>
                  <a:pt x="791035" y="819807"/>
                </a:cubicBezTo>
                <a:cubicBezTo>
                  <a:pt x="799015" y="829963"/>
                  <a:pt x="806050" y="840828"/>
                  <a:pt x="813557" y="851338"/>
                </a:cubicBezTo>
                <a:cubicBezTo>
                  <a:pt x="816560" y="860347"/>
                  <a:pt x="821838" y="868897"/>
                  <a:pt x="822566" y="878365"/>
                </a:cubicBezTo>
                <a:cubicBezTo>
                  <a:pt x="823380" y="888951"/>
                  <a:pt x="820978" y="899687"/>
                  <a:pt x="818061" y="909896"/>
                </a:cubicBezTo>
                <a:cubicBezTo>
                  <a:pt x="814920" y="920891"/>
                  <a:pt x="810891" y="931913"/>
                  <a:pt x="804548" y="941427"/>
                </a:cubicBezTo>
                <a:cubicBezTo>
                  <a:pt x="798659" y="950261"/>
                  <a:pt x="790588" y="957671"/>
                  <a:pt x="782026" y="963949"/>
                </a:cubicBezTo>
                <a:cubicBezTo>
                  <a:pt x="746979" y="989650"/>
                  <a:pt x="726472" y="998268"/>
                  <a:pt x="682928" y="1004489"/>
                </a:cubicBezTo>
                <a:cubicBezTo>
                  <a:pt x="659099" y="1007893"/>
                  <a:pt x="634886" y="1007580"/>
                  <a:pt x="610857" y="1008993"/>
                </a:cubicBezTo>
                <a:cubicBezTo>
                  <a:pt x="583835" y="1010583"/>
                  <a:pt x="556837" y="1012813"/>
                  <a:pt x="529777" y="1013498"/>
                </a:cubicBezTo>
                <a:lnTo>
                  <a:pt x="255007" y="1018002"/>
                </a:lnTo>
                <a:cubicBezTo>
                  <a:pt x="238491" y="1019503"/>
                  <a:pt x="221496" y="1018285"/>
                  <a:pt x="205458" y="1022506"/>
                </a:cubicBezTo>
                <a:cubicBezTo>
                  <a:pt x="78246" y="1055983"/>
                  <a:pt x="255177" y="1029804"/>
                  <a:pt x="133387" y="1045029"/>
                </a:cubicBezTo>
                <a:cubicBezTo>
                  <a:pt x="97493" y="1064970"/>
                  <a:pt x="83331" y="1070126"/>
                  <a:pt x="52307" y="1099082"/>
                </a:cubicBezTo>
                <a:cubicBezTo>
                  <a:pt x="42187" y="1108527"/>
                  <a:pt x="34290" y="1120103"/>
                  <a:pt x="25281" y="1130613"/>
                </a:cubicBezTo>
                <a:cubicBezTo>
                  <a:pt x="21747" y="1141216"/>
                  <a:pt x="11768" y="1167425"/>
                  <a:pt x="11768" y="1180162"/>
                </a:cubicBezTo>
                <a:cubicBezTo>
                  <a:pt x="11768" y="1189295"/>
                  <a:pt x="12493" y="1198874"/>
                  <a:pt x="16272" y="1207188"/>
                </a:cubicBezTo>
                <a:cubicBezTo>
                  <a:pt x="24859" y="1226078"/>
                  <a:pt x="49978" y="1242551"/>
                  <a:pt x="65821" y="1252233"/>
                </a:cubicBezTo>
                <a:cubicBezTo>
                  <a:pt x="81874" y="1262043"/>
                  <a:pt x="98177" y="1271618"/>
                  <a:pt x="115369" y="1279259"/>
                </a:cubicBezTo>
                <a:cubicBezTo>
                  <a:pt x="154978" y="1296863"/>
                  <a:pt x="226921" y="1320488"/>
                  <a:pt x="268520" y="1328808"/>
                </a:cubicBezTo>
                <a:cubicBezTo>
                  <a:pt x="286249" y="1332354"/>
                  <a:pt x="304574" y="1331598"/>
                  <a:pt x="322573" y="1333312"/>
                </a:cubicBezTo>
                <a:cubicBezTo>
                  <a:pt x="336108" y="1334601"/>
                  <a:pt x="349610" y="1336228"/>
                  <a:pt x="363113" y="1337817"/>
                </a:cubicBezTo>
                <a:cubicBezTo>
                  <a:pt x="375136" y="1339231"/>
                  <a:pt x="387049" y="1341949"/>
                  <a:pt x="399149" y="1342321"/>
                </a:cubicBezTo>
                <a:cubicBezTo>
                  <a:pt x="484706" y="1344954"/>
                  <a:pt x="570318" y="1345324"/>
                  <a:pt x="655902" y="1346826"/>
                </a:cubicBezTo>
                <a:cubicBezTo>
                  <a:pt x="840693" y="1359144"/>
                  <a:pt x="548368" y="1340583"/>
                  <a:pt x="899141" y="1355834"/>
                </a:cubicBezTo>
                <a:cubicBezTo>
                  <a:pt x="996864" y="1360083"/>
                  <a:pt x="1004759" y="1361563"/>
                  <a:pt x="1074814" y="1369348"/>
                </a:cubicBezTo>
                <a:lnTo>
                  <a:pt x="1520753" y="1364843"/>
                </a:lnTo>
                <a:cubicBezTo>
                  <a:pt x="1537534" y="1364385"/>
                  <a:pt x="1555419" y="1363599"/>
                  <a:pt x="1570302" y="1355834"/>
                </a:cubicBezTo>
                <a:cubicBezTo>
                  <a:pt x="1600774" y="1339935"/>
                  <a:pt x="1626071" y="1313651"/>
                  <a:pt x="1642372" y="1283764"/>
                </a:cubicBezTo>
                <a:cubicBezTo>
                  <a:pt x="1646244" y="1276665"/>
                  <a:pt x="1648097" y="1268630"/>
                  <a:pt x="1651381" y="1261241"/>
                </a:cubicBezTo>
                <a:cubicBezTo>
                  <a:pt x="1654108" y="1255105"/>
                  <a:pt x="1658032" y="1249511"/>
                  <a:pt x="1660390" y="1243224"/>
                </a:cubicBezTo>
                <a:cubicBezTo>
                  <a:pt x="1663860" y="1233970"/>
                  <a:pt x="1667257" y="1211254"/>
                  <a:pt x="1669399" y="1202684"/>
                </a:cubicBezTo>
                <a:cubicBezTo>
                  <a:pt x="1670551" y="1198077"/>
                  <a:pt x="1672402" y="1193675"/>
                  <a:pt x="1673903" y="1189170"/>
                </a:cubicBezTo>
                <a:cubicBezTo>
                  <a:pt x="1675405" y="1175657"/>
                  <a:pt x="1676985" y="1162152"/>
                  <a:pt x="1678408" y="1148631"/>
                </a:cubicBezTo>
                <a:cubicBezTo>
                  <a:pt x="1681098" y="1123076"/>
                  <a:pt x="1683461" y="1093262"/>
                  <a:pt x="1687417" y="1067551"/>
                </a:cubicBezTo>
                <a:cubicBezTo>
                  <a:pt x="1688581" y="1059984"/>
                  <a:pt x="1690420" y="1052536"/>
                  <a:pt x="1691921" y="1045029"/>
                </a:cubicBezTo>
                <a:cubicBezTo>
                  <a:pt x="1693423" y="1016501"/>
                  <a:pt x="1695099" y="987981"/>
                  <a:pt x="1696426" y="959444"/>
                </a:cubicBezTo>
                <a:cubicBezTo>
                  <a:pt x="1698102" y="923416"/>
                  <a:pt x="1697760" y="887265"/>
                  <a:pt x="1700930" y="851338"/>
                </a:cubicBezTo>
                <a:cubicBezTo>
                  <a:pt x="1702276" y="836085"/>
                  <a:pt x="1706731" y="821266"/>
                  <a:pt x="1709939" y="806294"/>
                </a:cubicBezTo>
                <a:cubicBezTo>
                  <a:pt x="1711236" y="800241"/>
                  <a:pt x="1711674" y="793813"/>
                  <a:pt x="1714443" y="788276"/>
                </a:cubicBezTo>
                <a:cubicBezTo>
                  <a:pt x="1724221" y="768719"/>
                  <a:pt x="1740225" y="746584"/>
                  <a:pt x="1754983" y="729718"/>
                </a:cubicBezTo>
                <a:cubicBezTo>
                  <a:pt x="1759178" y="724924"/>
                  <a:pt x="1763469" y="720116"/>
                  <a:pt x="1768497" y="716205"/>
                </a:cubicBezTo>
                <a:cubicBezTo>
                  <a:pt x="1777043" y="709558"/>
                  <a:pt x="1795523" y="698187"/>
                  <a:pt x="1795523" y="698187"/>
                </a:cubicBezTo>
                <a:cubicBezTo>
                  <a:pt x="1798526" y="693683"/>
                  <a:pt x="1799941" y="687543"/>
                  <a:pt x="1804532" y="684674"/>
                </a:cubicBezTo>
                <a:cubicBezTo>
                  <a:pt x="1812585" y="679641"/>
                  <a:pt x="1822550" y="678668"/>
                  <a:pt x="1831559" y="675665"/>
                </a:cubicBezTo>
                <a:cubicBezTo>
                  <a:pt x="1878579" y="659991"/>
                  <a:pt x="1849111" y="667333"/>
                  <a:pt x="1921647" y="662152"/>
                </a:cubicBezTo>
                <a:lnTo>
                  <a:pt x="2088311" y="666656"/>
                </a:lnTo>
                <a:cubicBezTo>
                  <a:pt x="2279369" y="674454"/>
                  <a:pt x="2059924" y="666908"/>
                  <a:pt x="2169391" y="675665"/>
                </a:cubicBezTo>
                <a:cubicBezTo>
                  <a:pt x="2197868" y="677943"/>
                  <a:pt x="2226447" y="678668"/>
                  <a:pt x="2254975" y="680169"/>
                </a:cubicBezTo>
                <a:cubicBezTo>
                  <a:pt x="2268488" y="681671"/>
                  <a:pt x="2281974" y="683443"/>
                  <a:pt x="2295515" y="684674"/>
                </a:cubicBezTo>
                <a:cubicBezTo>
                  <a:pt x="2347192" y="689372"/>
                  <a:pt x="2381356" y="690694"/>
                  <a:pt x="2435153" y="693683"/>
                </a:cubicBezTo>
                <a:lnTo>
                  <a:pt x="2471188" y="698187"/>
                </a:lnTo>
                <a:cubicBezTo>
                  <a:pt x="2486186" y="699853"/>
                  <a:pt x="2501275" y="700698"/>
                  <a:pt x="2516233" y="702692"/>
                </a:cubicBezTo>
                <a:cubicBezTo>
                  <a:pt x="2523822" y="703704"/>
                  <a:pt x="2531248" y="705695"/>
                  <a:pt x="2538755" y="707196"/>
                </a:cubicBezTo>
                <a:cubicBezTo>
                  <a:pt x="2552011" y="717138"/>
                  <a:pt x="2559829" y="721675"/>
                  <a:pt x="2570286" y="734223"/>
                </a:cubicBezTo>
                <a:cubicBezTo>
                  <a:pt x="2573752" y="738382"/>
                  <a:pt x="2576148" y="743331"/>
                  <a:pt x="2579295" y="747736"/>
                </a:cubicBezTo>
                <a:cubicBezTo>
                  <a:pt x="2607231" y="786846"/>
                  <a:pt x="2580586" y="747421"/>
                  <a:pt x="2601817" y="779267"/>
                </a:cubicBezTo>
                <a:cubicBezTo>
                  <a:pt x="2603318" y="785273"/>
                  <a:pt x="2603882" y="791595"/>
                  <a:pt x="2606321" y="797285"/>
                </a:cubicBezTo>
                <a:cubicBezTo>
                  <a:pt x="2608453" y="802261"/>
                  <a:pt x="2612909" y="805956"/>
                  <a:pt x="2615330" y="810798"/>
                </a:cubicBezTo>
                <a:cubicBezTo>
                  <a:pt x="2617454" y="815045"/>
                  <a:pt x="2618333" y="819807"/>
                  <a:pt x="2619835" y="824311"/>
                </a:cubicBezTo>
                <a:cubicBezTo>
                  <a:pt x="2621336" y="833320"/>
                  <a:pt x="2623818" y="842220"/>
                  <a:pt x="2624339" y="851338"/>
                </a:cubicBezTo>
                <a:cubicBezTo>
                  <a:pt x="2626824" y="894836"/>
                  <a:pt x="2623752" y="938697"/>
                  <a:pt x="2628843" y="981967"/>
                </a:cubicBezTo>
                <a:cubicBezTo>
                  <a:pt x="2631147" y="1001553"/>
                  <a:pt x="2645773" y="1007241"/>
                  <a:pt x="2660374" y="1013498"/>
                </a:cubicBezTo>
                <a:cubicBezTo>
                  <a:pt x="2664738" y="1015368"/>
                  <a:pt x="2669549" y="1016074"/>
                  <a:pt x="2673888" y="1018002"/>
                </a:cubicBezTo>
                <a:cubicBezTo>
                  <a:pt x="2683092" y="1022092"/>
                  <a:pt x="2691513" y="1027899"/>
                  <a:pt x="2700914" y="1031515"/>
                </a:cubicBezTo>
                <a:cubicBezTo>
                  <a:pt x="2711116" y="1035439"/>
                  <a:pt x="2721757" y="1038234"/>
                  <a:pt x="2732445" y="1040524"/>
                </a:cubicBezTo>
                <a:cubicBezTo>
                  <a:pt x="2844534" y="1064544"/>
                  <a:pt x="2815119" y="1058045"/>
                  <a:pt x="2935145" y="1063046"/>
                </a:cubicBezTo>
                <a:lnTo>
                  <a:pt x="3322526" y="1054037"/>
                </a:lnTo>
                <a:cubicBezTo>
                  <a:pt x="3329563" y="1053741"/>
                  <a:pt x="3390414" y="1038192"/>
                  <a:pt x="3399102" y="1036020"/>
                </a:cubicBezTo>
                <a:cubicBezTo>
                  <a:pt x="3422901" y="1019021"/>
                  <a:pt x="3442587" y="1008762"/>
                  <a:pt x="3457659" y="981967"/>
                </a:cubicBezTo>
                <a:cubicBezTo>
                  <a:pt x="3464642" y="969552"/>
                  <a:pt x="3467873" y="955284"/>
                  <a:pt x="3471172" y="941427"/>
                </a:cubicBezTo>
                <a:cubicBezTo>
                  <a:pt x="3475403" y="923657"/>
                  <a:pt x="3480181" y="887373"/>
                  <a:pt x="3480181" y="887373"/>
                </a:cubicBezTo>
                <a:cubicBezTo>
                  <a:pt x="3475388" y="863408"/>
                  <a:pt x="3473947" y="835662"/>
                  <a:pt x="3457659" y="815302"/>
                </a:cubicBezTo>
                <a:cubicBezTo>
                  <a:pt x="3451653" y="807795"/>
                  <a:pt x="3442323" y="803672"/>
                  <a:pt x="3435137" y="797285"/>
                </a:cubicBezTo>
                <a:cubicBezTo>
                  <a:pt x="3428789" y="791642"/>
                  <a:pt x="3423988" y="784263"/>
                  <a:pt x="3417119" y="779267"/>
                </a:cubicBezTo>
                <a:cubicBezTo>
                  <a:pt x="3383764" y="755009"/>
                  <a:pt x="3378826" y="761247"/>
                  <a:pt x="3336039" y="747736"/>
                </a:cubicBezTo>
                <a:cubicBezTo>
                  <a:pt x="3323806" y="743873"/>
                  <a:pt x="3312410" y="737488"/>
                  <a:pt x="3300004" y="734223"/>
                </a:cubicBezTo>
                <a:cubicBezTo>
                  <a:pt x="3259538" y="723574"/>
                  <a:pt x="3229767" y="723736"/>
                  <a:pt x="3187393" y="720709"/>
                </a:cubicBezTo>
                <a:cubicBezTo>
                  <a:pt x="3167874" y="717706"/>
                  <a:pt x="3148571" y="712432"/>
                  <a:pt x="3128836" y="711701"/>
                </a:cubicBezTo>
                <a:cubicBezTo>
                  <a:pt x="2745039" y="697487"/>
                  <a:pt x="2930573" y="722629"/>
                  <a:pt x="2791003" y="702692"/>
                </a:cubicBezTo>
                <a:cubicBezTo>
                  <a:pt x="2781994" y="699689"/>
                  <a:pt x="2772742" y="697336"/>
                  <a:pt x="2763976" y="693683"/>
                </a:cubicBezTo>
                <a:cubicBezTo>
                  <a:pt x="2744359" y="685509"/>
                  <a:pt x="2729536" y="677260"/>
                  <a:pt x="2714428" y="662152"/>
                </a:cubicBezTo>
                <a:cubicBezTo>
                  <a:pt x="2703142" y="650866"/>
                  <a:pt x="2694183" y="637402"/>
                  <a:pt x="2682897" y="626116"/>
                </a:cubicBezTo>
                <a:cubicBezTo>
                  <a:pt x="2641499" y="584718"/>
                  <a:pt x="2645859" y="603682"/>
                  <a:pt x="2610826" y="549541"/>
                </a:cubicBezTo>
                <a:cubicBezTo>
                  <a:pt x="2602916" y="537317"/>
                  <a:pt x="2593167" y="505576"/>
                  <a:pt x="2588303" y="490983"/>
                </a:cubicBezTo>
                <a:cubicBezTo>
                  <a:pt x="2604313" y="434950"/>
                  <a:pt x="2584258" y="477958"/>
                  <a:pt x="2619835" y="445939"/>
                </a:cubicBezTo>
                <a:cubicBezTo>
                  <a:pt x="2628552" y="438094"/>
                  <a:pt x="2632975" y="425948"/>
                  <a:pt x="2642357" y="418912"/>
                </a:cubicBezTo>
                <a:cubicBezTo>
                  <a:pt x="2651505" y="412051"/>
                  <a:pt x="2663820" y="410820"/>
                  <a:pt x="2673888" y="405399"/>
                </a:cubicBezTo>
                <a:cubicBezTo>
                  <a:pt x="2683421" y="400266"/>
                  <a:pt x="2690861" y="391402"/>
                  <a:pt x="2700914" y="387381"/>
                </a:cubicBezTo>
                <a:cubicBezTo>
                  <a:pt x="2713767" y="382240"/>
                  <a:pt x="2727834" y="380848"/>
                  <a:pt x="2741454" y="378372"/>
                </a:cubicBezTo>
                <a:cubicBezTo>
                  <a:pt x="2807859" y="366299"/>
                  <a:pt x="2806208" y="369020"/>
                  <a:pt x="2881092" y="364859"/>
                </a:cubicBezTo>
                <a:lnTo>
                  <a:pt x="3011720" y="369364"/>
                </a:lnTo>
                <a:cubicBezTo>
                  <a:pt x="3035767" y="370433"/>
                  <a:pt x="3059750" y="372666"/>
                  <a:pt x="3083791" y="373868"/>
                </a:cubicBezTo>
                <a:lnTo>
                  <a:pt x="3191898" y="378372"/>
                </a:lnTo>
                <a:cubicBezTo>
                  <a:pt x="3227933" y="376871"/>
                  <a:pt x="3264143" y="377710"/>
                  <a:pt x="3300004" y="373868"/>
                </a:cubicBezTo>
                <a:cubicBezTo>
                  <a:pt x="3306681" y="373153"/>
                  <a:pt x="3311735" y="367217"/>
                  <a:pt x="3318022" y="364859"/>
                </a:cubicBezTo>
                <a:cubicBezTo>
                  <a:pt x="3323818" y="362685"/>
                  <a:pt x="3330033" y="361856"/>
                  <a:pt x="3336039" y="360355"/>
                </a:cubicBezTo>
                <a:cubicBezTo>
                  <a:pt x="3340544" y="355850"/>
                  <a:pt x="3346704" y="352539"/>
                  <a:pt x="3349553" y="346841"/>
                </a:cubicBezTo>
                <a:cubicBezTo>
                  <a:pt x="3352977" y="339993"/>
                  <a:pt x="3353256" y="331933"/>
                  <a:pt x="3354057" y="324319"/>
                </a:cubicBezTo>
                <a:cubicBezTo>
                  <a:pt x="3356263" y="303361"/>
                  <a:pt x="3357060" y="282278"/>
                  <a:pt x="3358562" y="261257"/>
                </a:cubicBezTo>
                <a:cubicBezTo>
                  <a:pt x="3357340" y="225815"/>
                  <a:pt x="3359329" y="147979"/>
                  <a:pt x="3349553" y="99098"/>
                </a:cubicBezTo>
                <a:cubicBezTo>
                  <a:pt x="3347125" y="86957"/>
                  <a:pt x="3344185" y="74896"/>
                  <a:pt x="3340544" y="63062"/>
                </a:cubicBezTo>
                <a:cubicBezTo>
                  <a:pt x="3336218" y="49002"/>
                  <a:pt x="3329450" y="32680"/>
                  <a:pt x="3318022" y="22522"/>
                </a:cubicBezTo>
                <a:cubicBezTo>
                  <a:pt x="3295398" y="2412"/>
                  <a:pt x="3293995" y="5104"/>
                  <a:pt x="3268473" y="0"/>
                </a:cubicBezTo>
                <a:cubicBezTo>
                  <a:pt x="3182889" y="3003"/>
                  <a:pt x="3097195" y="3749"/>
                  <a:pt x="3011720" y="9009"/>
                </a:cubicBezTo>
                <a:cubicBezTo>
                  <a:pt x="2999362" y="9770"/>
                  <a:pt x="2987898" y="15982"/>
                  <a:pt x="2975685" y="18018"/>
                </a:cubicBezTo>
                <a:cubicBezTo>
                  <a:pt x="2951804" y="21998"/>
                  <a:pt x="2903614" y="27027"/>
                  <a:pt x="2903614" y="27027"/>
                </a:cubicBezTo>
                <a:cubicBezTo>
                  <a:pt x="2882005" y="34230"/>
                  <a:pt x="2852260" y="42898"/>
                  <a:pt x="2831543" y="54053"/>
                </a:cubicBezTo>
                <a:cubicBezTo>
                  <a:pt x="2774782" y="84616"/>
                  <a:pt x="2833936" y="62264"/>
                  <a:pt x="2777490" y="81080"/>
                </a:cubicBezTo>
                <a:cubicBezTo>
                  <a:pt x="2773414" y="84137"/>
                  <a:pt x="2752542" y="100310"/>
                  <a:pt x="2745959" y="103602"/>
                </a:cubicBezTo>
                <a:cubicBezTo>
                  <a:pt x="2738727" y="107218"/>
                  <a:pt x="2730944" y="109608"/>
                  <a:pt x="2723436" y="112611"/>
                </a:cubicBezTo>
                <a:cubicBezTo>
                  <a:pt x="2695814" y="140233"/>
                  <a:pt x="2726988" y="113087"/>
                  <a:pt x="2682897" y="135133"/>
                </a:cubicBezTo>
                <a:cubicBezTo>
                  <a:pt x="2670227" y="141468"/>
                  <a:pt x="2658925" y="150231"/>
                  <a:pt x="2646861" y="157655"/>
                </a:cubicBezTo>
                <a:cubicBezTo>
                  <a:pt x="2639405" y="162243"/>
                  <a:pt x="2624339" y="171168"/>
                  <a:pt x="2624339" y="171168"/>
                </a:cubicBezTo>
                <a:cubicBezTo>
                  <a:pt x="2608794" y="194486"/>
                  <a:pt x="2612562" y="197412"/>
                  <a:pt x="2565781" y="180177"/>
                </a:cubicBezTo>
                <a:cubicBezTo>
                  <a:pt x="2551692" y="174986"/>
                  <a:pt x="2542239" y="161480"/>
                  <a:pt x="2529746" y="153151"/>
                </a:cubicBezTo>
                <a:cubicBezTo>
                  <a:pt x="2509987" y="139978"/>
                  <a:pt x="2520564" y="147390"/>
                  <a:pt x="2498215" y="130629"/>
                </a:cubicBezTo>
                <a:cubicBezTo>
                  <a:pt x="2495212" y="126124"/>
                  <a:pt x="2493316" y="120638"/>
                  <a:pt x="2489206" y="117115"/>
                </a:cubicBezTo>
                <a:cubicBezTo>
                  <a:pt x="2471501" y="101939"/>
                  <a:pt x="2465315" y="103328"/>
                  <a:pt x="2444162" y="99098"/>
                </a:cubicBezTo>
                <a:cubicBezTo>
                  <a:pt x="2433652" y="94593"/>
                  <a:pt x="2423479" y="89200"/>
                  <a:pt x="2412631" y="85584"/>
                </a:cubicBezTo>
                <a:cubicBezTo>
                  <a:pt x="2365415" y="69845"/>
                  <a:pt x="2339391" y="74804"/>
                  <a:pt x="2282002" y="72071"/>
                </a:cubicBezTo>
                <a:cubicBezTo>
                  <a:pt x="1722466" y="84645"/>
                  <a:pt x="2009850" y="3995"/>
                  <a:pt x="1836063" y="112611"/>
                </a:cubicBezTo>
                <a:cubicBezTo>
                  <a:pt x="1827522" y="117949"/>
                  <a:pt x="1818045" y="121620"/>
                  <a:pt x="1809036" y="126124"/>
                </a:cubicBezTo>
                <a:cubicBezTo>
                  <a:pt x="1804532" y="132130"/>
                  <a:pt x="1800409" y="138442"/>
                  <a:pt x="1795523" y="144142"/>
                </a:cubicBezTo>
                <a:cubicBezTo>
                  <a:pt x="1757880" y="188060"/>
                  <a:pt x="1808014" y="122982"/>
                  <a:pt x="1768497" y="175673"/>
                </a:cubicBezTo>
                <a:cubicBezTo>
                  <a:pt x="1765494" y="184682"/>
                  <a:pt x="1763735" y="194206"/>
                  <a:pt x="1759488" y="202700"/>
                </a:cubicBezTo>
                <a:cubicBezTo>
                  <a:pt x="1752805" y="216066"/>
                  <a:pt x="1742870" y="220947"/>
                  <a:pt x="1736966" y="234231"/>
                </a:cubicBezTo>
                <a:cubicBezTo>
                  <a:pt x="1733109" y="242909"/>
                  <a:pt x="1730260" y="252045"/>
                  <a:pt x="1727957" y="261257"/>
                </a:cubicBezTo>
                <a:cubicBezTo>
                  <a:pt x="1726455" y="267263"/>
                  <a:pt x="1725891" y="273585"/>
                  <a:pt x="1723452" y="279275"/>
                </a:cubicBezTo>
                <a:cubicBezTo>
                  <a:pt x="1721319" y="284251"/>
                  <a:pt x="1717446" y="288284"/>
                  <a:pt x="1714443" y="292788"/>
                </a:cubicBezTo>
                <a:cubicBezTo>
                  <a:pt x="1712942" y="298794"/>
                  <a:pt x="1711282" y="304763"/>
                  <a:pt x="1709939" y="310806"/>
                </a:cubicBezTo>
                <a:cubicBezTo>
                  <a:pt x="1708278" y="318280"/>
                  <a:pt x="1707449" y="325942"/>
                  <a:pt x="1705435" y="333328"/>
                </a:cubicBezTo>
                <a:cubicBezTo>
                  <a:pt x="1702936" y="342490"/>
                  <a:pt x="1699671" y="351430"/>
                  <a:pt x="1696426" y="360355"/>
                </a:cubicBezTo>
                <a:cubicBezTo>
                  <a:pt x="1693663" y="367954"/>
                  <a:pt x="1690701" y="375488"/>
                  <a:pt x="1687417" y="382877"/>
                </a:cubicBezTo>
                <a:cubicBezTo>
                  <a:pt x="1684690" y="389013"/>
                  <a:pt x="1680766" y="394608"/>
                  <a:pt x="1678408" y="400895"/>
                </a:cubicBezTo>
                <a:cubicBezTo>
                  <a:pt x="1676234" y="406691"/>
                  <a:pt x="1676342" y="413222"/>
                  <a:pt x="1673903" y="418912"/>
                </a:cubicBezTo>
                <a:cubicBezTo>
                  <a:pt x="1667290" y="434342"/>
                  <a:pt x="1651381" y="463957"/>
                  <a:pt x="1651381" y="463957"/>
                </a:cubicBezTo>
                <a:cubicBezTo>
                  <a:pt x="1649880" y="472966"/>
                  <a:pt x="1649501" y="482235"/>
                  <a:pt x="1646877" y="490983"/>
                </a:cubicBezTo>
                <a:cubicBezTo>
                  <a:pt x="1644948" y="497415"/>
                  <a:pt x="1640595" y="502865"/>
                  <a:pt x="1637868" y="509001"/>
                </a:cubicBezTo>
                <a:cubicBezTo>
                  <a:pt x="1634584" y="516390"/>
                  <a:pt x="1631416" y="523852"/>
                  <a:pt x="1628859" y="531523"/>
                </a:cubicBezTo>
                <a:cubicBezTo>
                  <a:pt x="1626912" y="537363"/>
                  <a:pt x="1623469" y="556541"/>
                  <a:pt x="1619850" y="563054"/>
                </a:cubicBezTo>
                <a:cubicBezTo>
                  <a:pt x="1614592" y="572519"/>
                  <a:pt x="1606675" y="580397"/>
                  <a:pt x="1601833" y="590081"/>
                </a:cubicBezTo>
                <a:cubicBezTo>
                  <a:pt x="1598830" y="596087"/>
                  <a:pt x="1596279" y="602341"/>
                  <a:pt x="1592824" y="608099"/>
                </a:cubicBezTo>
                <a:cubicBezTo>
                  <a:pt x="1587253" y="617383"/>
                  <a:pt x="1583815" y="629119"/>
                  <a:pt x="1574806" y="635125"/>
                </a:cubicBezTo>
                <a:cubicBezTo>
                  <a:pt x="1570302" y="638128"/>
                  <a:pt x="1565452" y="640668"/>
                  <a:pt x="1561293" y="644134"/>
                </a:cubicBezTo>
                <a:cubicBezTo>
                  <a:pt x="1556399" y="648212"/>
                  <a:pt x="1553477" y="654798"/>
                  <a:pt x="1547779" y="657647"/>
                </a:cubicBezTo>
                <a:cubicBezTo>
                  <a:pt x="1540931" y="661071"/>
                  <a:pt x="1532764" y="660650"/>
                  <a:pt x="1525257" y="662152"/>
                </a:cubicBezTo>
                <a:cubicBezTo>
                  <a:pt x="1491445" y="687510"/>
                  <a:pt x="1521830" y="668771"/>
                  <a:pt x="1462195" y="684674"/>
                </a:cubicBezTo>
                <a:cubicBezTo>
                  <a:pt x="1454382" y="686757"/>
                  <a:pt x="1447474" y="691556"/>
                  <a:pt x="1439673" y="693683"/>
                </a:cubicBezTo>
                <a:cubicBezTo>
                  <a:pt x="1433180" y="695454"/>
                  <a:pt x="1385643" y="702101"/>
                  <a:pt x="1381115" y="702692"/>
                </a:cubicBezTo>
                <a:cubicBezTo>
                  <a:pt x="1362253" y="705152"/>
                  <a:pt x="1290639" y="714540"/>
                  <a:pt x="1264000" y="716205"/>
                </a:cubicBezTo>
                <a:cubicBezTo>
                  <a:pt x="1230998" y="718267"/>
                  <a:pt x="1197935" y="719208"/>
                  <a:pt x="1164902" y="720709"/>
                </a:cubicBezTo>
                <a:cubicBezTo>
                  <a:pt x="1122861" y="717706"/>
                  <a:pt x="1078764" y="725029"/>
                  <a:pt x="1038778" y="711701"/>
                </a:cubicBezTo>
                <a:cubicBezTo>
                  <a:pt x="998559" y="698295"/>
                  <a:pt x="997183" y="662716"/>
                  <a:pt x="971212" y="639630"/>
                </a:cubicBezTo>
                <a:cubicBezTo>
                  <a:pt x="863874" y="544217"/>
                  <a:pt x="1030097" y="707519"/>
                  <a:pt x="930672" y="608099"/>
                </a:cubicBezTo>
                <a:cubicBezTo>
                  <a:pt x="900708" y="548169"/>
                  <a:pt x="936400" y="614231"/>
                  <a:pt x="867610" y="522514"/>
                </a:cubicBezTo>
                <a:cubicBezTo>
                  <a:pt x="821058" y="460447"/>
                  <a:pt x="861116" y="507603"/>
                  <a:pt x="818061" y="468461"/>
                </a:cubicBezTo>
                <a:cubicBezTo>
                  <a:pt x="790513" y="443417"/>
                  <a:pt x="792672" y="437569"/>
                  <a:pt x="759503" y="418912"/>
                </a:cubicBezTo>
                <a:cubicBezTo>
                  <a:pt x="746615" y="411662"/>
                  <a:pt x="732344" y="407191"/>
                  <a:pt x="718964" y="400895"/>
                </a:cubicBezTo>
                <a:cubicBezTo>
                  <a:pt x="706812" y="395177"/>
                  <a:pt x="695346" y="387990"/>
                  <a:pt x="682928" y="382877"/>
                </a:cubicBezTo>
                <a:cubicBezTo>
                  <a:pt x="636990" y="363962"/>
                  <a:pt x="649385" y="371990"/>
                  <a:pt x="601848" y="364859"/>
                </a:cubicBezTo>
                <a:cubicBezTo>
                  <a:pt x="585247" y="362369"/>
                  <a:pt x="568816" y="358853"/>
                  <a:pt x="552300" y="355850"/>
                </a:cubicBezTo>
                <a:lnTo>
                  <a:pt x="327078" y="360355"/>
                </a:lnTo>
                <a:cubicBezTo>
                  <a:pt x="306014" y="361013"/>
                  <a:pt x="284517" y="359978"/>
                  <a:pt x="264016" y="364859"/>
                </a:cubicBezTo>
                <a:cubicBezTo>
                  <a:pt x="252240" y="367663"/>
                  <a:pt x="243112" y="377080"/>
                  <a:pt x="232485" y="382877"/>
                </a:cubicBezTo>
                <a:cubicBezTo>
                  <a:pt x="226590" y="386092"/>
                  <a:pt x="220603" y="389159"/>
                  <a:pt x="214467" y="391886"/>
                </a:cubicBezTo>
                <a:cubicBezTo>
                  <a:pt x="188013" y="403643"/>
                  <a:pt x="203206" y="390385"/>
                  <a:pt x="196449" y="391886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CCAD-5FE9-5F4E-A0B1-21FED2C6E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7FC1-39B0-D368-BE46-A29460D4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C558D-B621-5D3D-5542-A81878493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distribution</a:t>
                </a:r>
                <a:r>
                  <a:rPr lang="en-US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/>
                  <a:t>the </a:t>
                </a:r>
                <a:r>
                  <a:rPr lang="en-US" dirty="0"/>
                  <a:t>set</a:t>
                </a:r>
                <a:r>
                  <a:rPr lang="en-US"/>
                  <a:t> of value/probability pairs:</a:t>
                </a: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                                                          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C558D-B621-5D3D-5542-A81878493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  <a:blipFill>
                <a:blip r:embed="rId2"/>
                <a:stretch>
                  <a:fillRect l="-773"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6E8C51-55F8-97D3-1670-F5F6C9D87DC5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C4D177-02C1-0FFF-25FC-77A4E4ABFEFA}"/>
              </a:ext>
            </a:extLst>
          </p:cNvPr>
          <p:cNvGraphicFramePr>
            <a:graphicFrameLocks noGrp="1"/>
          </p:cNvGraphicFramePr>
          <p:nvPr/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F1B273-9E85-95E2-ED4B-061FF06763B2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CEA83-F70E-F5FA-426B-757FCC88607C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E7899-39E5-5986-CD9B-B3A5FDE9E901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CF867-927F-C6F9-5E5F-37C0A2F02A75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D2E68-6A8A-3D0E-D3F6-830038E5DAF7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9A065-20DB-F90E-679B-E0CF4C31AE1E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A9B2-3005-3DA1-629F-92E4F0A90DB4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284BC-A042-C3BE-D9A9-CA543B460E3C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A7E92-99F6-7EC6-AE8F-37B37C7D1BA2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BE08C-4B86-1CB2-17F4-641AF02E3A20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22090-861D-16F0-7E47-724CB14CCF6F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8C24A0-9D65-2B2A-48D9-622FF8C9DB5D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CA8A58-3FE0-3F70-80E7-D8FD629E43F6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B56F24-DFBF-AC87-5237-BDE26821ACBC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792C9B-FE61-CC3F-826A-D50C53666DAB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A0C762-2E7D-4B91-86F9-6AB819D9C37E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9DE610-4A56-6FA3-0F0A-8E23B3805859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2A0F42-1E57-A243-8883-B2A9D089AA76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AF8B278-0BE9-D3D5-18A0-CF31E2D3BB33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A10353-ACF8-F439-D8CE-14E26A1E1D50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50DE12-B927-A4DD-A6A2-C1AA04B8D49E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2EE59EF-B51F-C560-4F76-DFB41F86C379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572A19-AF74-F3A4-7101-3F5FBFCB24B5}"/>
                  </a:ext>
                </a:extLst>
              </p:cNvPr>
              <p:cNvSpPr txBox="1"/>
              <p:nvPr/>
            </p:nvSpPr>
            <p:spPr>
              <a:xfrm>
                <a:off x="5168215" y="2465673"/>
                <a:ext cx="6705600" cy="239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</m:oMath>
                </a14:m>
                <a:r>
                  <a:rPr lang="en-US" sz="2400" b="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the sum of two six sided dice, the distribution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</m:oMath>
                </a14:m>
                <a:r>
                  <a:rPr lang="en-US" sz="2400" b="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572A19-AF74-F3A4-7101-3F5FBFCB2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5" y="2465673"/>
                <a:ext cx="6705600" cy="2392514"/>
              </a:xfrm>
              <a:prstGeom prst="rect">
                <a:avLst/>
              </a:prstGeom>
              <a:blipFill>
                <a:blip r:embed="rId3"/>
                <a:stretch>
                  <a:fillRect l="-1512" t="-1579" r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E20A0-7B78-7A47-49A9-6583A806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A5DC-19D2-180F-540B-5C4DAE5F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D267D-8733-89D2-2D5A-EE448BE02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</p:spPr>
            <p:txBody>
              <a:bodyPr/>
              <a:lstStyle/>
              <a:p>
                <a:r>
                  <a:rPr lang="en-US"/>
                  <a:t>The distribution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set of value/probability pairs: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                                                                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D267D-8733-89D2-2D5A-EE448BE02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  <a:blipFill>
                <a:blip r:embed="rId2"/>
                <a:stretch>
                  <a:fillRect l="-773"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6114E90-290B-9CA3-9DD5-D0A84073AE13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8E4D69-56E6-2E37-F838-B55327B952CD}"/>
              </a:ext>
            </a:extLst>
          </p:cNvPr>
          <p:cNvGraphicFramePr>
            <a:graphicFrameLocks noGrp="1"/>
          </p:cNvGraphicFramePr>
          <p:nvPr/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A317B6-3F76-1CFD-4B6F-BA5F2DBD1932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BB59-86C3-F85E-E0BD-F8BC1A802A42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9B719-910B-31CE-D6F6-D384C6E35F28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A0F8-A58B-563A-0B0C-8CB90AA6AFAE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0C3AF-2B2B-51F2-171E-E49627714979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06375-9DEE-E367-0A62-1462970414F8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44D4-C1AB-A335-A313-37DDBA276049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091DE-0F6B-45FA-B766-3C485E63D355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AA420-FB9F-5309-EA1D-82EA478179F0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9C6B6-CF90-FD8D-D69E-A0B9A3127806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5516A-86C0-9017-B135-51BB70E9DD2D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1F9678A-114B-6EFA-2F70-E315003990BC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557496-67DA-AFA4-B663-33194A0A39A1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58655B-217C-C0EF-2660-55E25625CA7B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F11558-9104-EF44-D1BD-624FC8B98CBE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E384D-FE45-3358-C812-F30908D5949C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BB011D-F4D3-A7A4-A8CA-2E47259A78D2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0BF384-001E-DA6C-902F-4F9C44C84B64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C698AF1-AC2F-1761-B804-CCC806C6472A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630C61-24D1-B9CE-9464-49989C0A798C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3D6AF1B-083C-147D-96E6-E3A6B2D5D19A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2E741A1-DF36-50E9-78E8-04B857C9E942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BB7738-2D0A-CFFE-5D29-9089DDA3B7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927217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BB7738-2D0A-CFFE-5D29-9089DDA3B7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927217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71" r="-408108" b="-1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" t="-3571" r="-2027" b="-1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02DCB-6D58-7BBE-48CE-DD5FE51297C3}"/>
                  </a:ext>
                </a:extLst>
              </p:cNvPr>
              <p:cNvSpPr txBox="1"/>
              <p:nvPr/>
            </p:nvSpPr>
            <p:spPr>
              <a:xfrm>
                <a:off x="5168215" y="2465673"/>
                <a:ext cx="3975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Can also show the distribution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</m:oMath>
                </a14:m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as a table:</a:t>
                </a:r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02DCB-6D58-7BBE-48CE-DD5FE5129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5" y="2465673"/>
                <a:ext cx="3975785" cy="830997"/>
              </a:xfrm>
              <a:prstGeom prst="rect">
                <a:avLst/>
              </a:prstGeom>
              <a:blipFill>
                <a:blip r:embed="rId4"/>
                <a:stretch>
                  <a:fillRect l="-2556" t="-4478" r="-1597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3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95416-C47A-48B3-ACD5-553A15F3C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BCF2D6D4-0BF2-3999-05C6-7B025234C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92" y="2580014"/>
            <a:ext cx="7605308" cy="4277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97C52-521D-8BE0-4035-78C39FF8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90843-2768-309C-ED98-D01A2958D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</p:spPr>
            <p:txBody>
              <a:bodyPr/>
              <a:lstStyle/>
              <a:p>
                <a:r>
                  <a:rPr lang="en-US"/>
                  <a:t>The distribution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set of value/probability pairs: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                                                                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90843-2768-309C-ED98-D01A2958D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68"/>
                <a:ext cx="11488745" cy="1676332"/>
              </a:xfrm>
              <a:blipFill>
                <a:blip r:embed="rId3"/>
                <a:stretch>
                  <a:fillRect l="-773"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F2EEE2-1AD0-EEC9-651A-5272D6E00219}"/>
              </a:ext>
            </a:extLst>
          </p:cNvPr>
          <p:cNvSpPr txBox="1"/>
          <p:nvPr/>
        </p:nvSpPr>
        <p:spPr>
          <a:xfrm>
            <a:off x="978737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6DD062-E03D-9017-AF65-8D9FEE36A670}"/>
              </a:ext>
            </a:extLst>
          </p:cNvPr>
          <p:cNvGraphicFramePr>
            <a:graphicFrameLocks noGrp="1"/>
          </p:cNvGraphicFramePr>
          <p:nvPr/>
        </p:nvGraphicFramePr>
        <p:xfrm>
          <a:off x="828556" y="2551652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0B7BB4-9902-10BC-E80E-D5F494159DF0}"/>
              </a:ext>
            </a:extLst>
          </p:cNvPr>
          <p:cNvSpPr txBox="1"/>
          <p:nvPr/>
        </p:nvSpPr>
        <p:spPr>
          <a:xfrm>
            <a:off x="1600061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B28F6-2768-5802-9FB3-14FBE2B8176B}"/>
              </a:ext>
            </a:extLst>
          </p:cNvPr>
          <p:cNvSpPr txBox="1"/>
          <p:nvPr/>
        </p:nvSpPr>
        <p:spPr>
          <a:xfrm>
            <a:off x="2221385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EC4E7-22E6-1799-BB6E-B9E5CC813EF5}"/>
              </a:ext>
            </a:extLst>
          </p:cNvPr>
          <p:cNvSpPr txBox="1"/>
          <p:nvPr/>
        </p:nvSpPr>
        <p:spPr>
          <a:xfrm>
            <a:off x="2842709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BE658-DEC9-EF36-9ECF-6785E11CF2D5}"/>
              </a:ext>
            </a:extLst>
          </p:cNvPr>
          <p:cNvSpPr txBox="1"/>
          <p:nvPr/>
        </p:nvSpPr>
        <p:spPr>
          <a:xfrm>
            <a:off x="3464033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1315F-A251-864B-E360-1E510FDBF394}"/>
              </a:ext>
            </a:extLst>
          </p:cNvPr>
          <p:cNvSpPr txBox="1"/>
          <p:nvPr/>
        </p:nvSpPr>
        <p:spPr>
          <a:xfrm>
            <a:off x="4085358" y="6243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FDA69-309B-3A39-39FC-FF86CBDFF7C7}"/>
              </a:ext>
            </a:extLst>
          </p:cNvPr>
          <p:cNvSpPr txBox="1"/>
          <p:nvPr/>
        </p:nvSpPr>
        <p:spPr>
          <a:xfrm>
            <a:off x="381000" y="574840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EC6CA-F920-81FE-380F-E2F00DB537B8}"/>
              </a:ext>
            </a:extLst>
          </p:cNvPr>
          <p:cNvSpPr txBox="1"/>
          <p:nvPr/>
        </p:nvSpPr>
        <p:spPr>
          <a:xfrm>
            <a:off x="381000" y="511994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DE168-439F-BA5A-B396-E9CFC5A61AF7}"/>
              </a:ext>
            </a:extLst>
          </p:cNvPr>
          <p:cNvSpPr txBox="1"/>
          <p:nvPr/>
        </p:nvSpPr>
        <p:spPr>
          <a:xfrm>
            <a:off x="381000" y="44914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4090C-745F-A8C1-37D8-F1BB72D081A2}"/>
              </a:ext>
            </a:extLst>
          </p:cNvPr>
          <p:cNvSpPr txBox="1"/>
          <p:nvPr/>
        </p:nvSpPr>
        <p:spPr>
          <a:xfrm>
            <a:off x="381000" y="38630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57CD7-F17B-0F43-7B5E-464E6749B818}"/>
              </a:ext>
            </a:extLst>
          </p:cNvPr>
          <p:cNvSpPr txBox="1"/>
          <p:nvPr/>
        </p:nvSpPr>
        <p:spPr>
          <a:xfrm>
            <a:off x="381000" y="323456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8D594-1EAA-7D70-DDF5-5FAE69BEEC2E}"/>
              </a:ext>
            </a:extLst>
          </p:cNvPr>
          <p:cNvSpPr txBox="1"/>
          <p:nvPr/>
        </p:nvSpPr>
        <p:spPr>
          <a:xfrm>
            <a:off x="381000" y="2606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37B1E9-E7EE-5165-A6B6-6D25A6294991}"/>
              </a:ext>
            </a:extLst>
          </p:cNvPr>
          <p:cNvSpPr/>
          <p:nvPr/>
        </p:nvSpPr>
        <p:spPr>
          <a:xfrm>
            <a:off x="859961" y="5673619"/>
            <a:ext cx="454066" cy="517208"/>
          </a:xfrm>
          <a:custGeom>
            <a:avLst/>
            <a:gdLst>
              <a:gd name="connsiteX0" fmla="*/ 352466 w 454066"/>
              <a:gd name="connsiteY0" fmla="*/ 2434 h 517208"/>
              <a:gd name="connsiteX1" fmla="*/ 74759 w 454066"/>
              <a:gd name="connsiteY1" fmla="*/ 117581 h 517208"/>
              <a:gd name="connsiteX2" fmla="*/ 7026 w 454066"/>
              <a:gd name="connsiteY2" fmla="*/ 225954 h 517208"/>
              <a:gd name="connsiteX3" fmla="*/ 27346 w 454066"/>
              <a:gd name="connsiteY3" fmla="*/ 442701 h 517208"/>
              <a:gd name="connsiteX4" fmla="*/ 122172 w 454066"/>
              <a:gd name="connsiteY4" fmla="*/ 503661 h 517208"/>
              <a:gd name="connsiteX5" fmla="*/ 237319 w 454066"/>
              <a:gd name="connsiteY5" fmla="*/ 517208 h 517208"/>
              <a:gd name="connsiteX6" fmla="*/ 440519 w 454066"/>
              <a:gd name="connsiteY6" fmla="*/ 388514 h 517208"/>
              <a:gd name="connsiteX7" fmla="*/ 454066 w 454066"/>
              <a:gd name="connsiteY7" fmla="*/ 300461 h 517208"/>
              <a:gd name="connsiteX8" fmla="*/ 433746 w 454066"/>
              <a:gd name="connsiteY8" fmla="*/ 144674 h 517208"/>
              <a:gd name="connsiteX9" fmla="*/ 399879 w 454066"/>
              <a:gd name="connsiteY9" fmla="*/ 76941 h 517208"/>
              <a:gd name="connsiteX10" fmla="*/ 366012 w 454066"/>
              <a:gd name="connsiteY10" fmla="*/ 36301 h 517208"/>
              <a:gd name="connsiteX11" fmla="*/ 352466 w 454066"/>
              <a:gd name="connsiteY11" fmla="*/ 2434 h 5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066" h="517208">
                <a:moveTo>
                  <a:pt x="352466" y="2434"/>
                </a:moveTo>
                <a:cubicBezTo>
                  <a:pt x="303924" y="15981"/>
                  <a:pt x="171042" y="17732"/>
                  <a:pt x="74759" y="117581"/>
                </a:cubicBezTo>
                <a:cubicBezTo>
                  <a:pt x="45189" y="148246"/>
                  <a:pt x="29604" y="189830"/>
                  <a:pt x="7026" y="225954"/>
                </a:cubicBezTo>
                <a:cubicBezTo>
                  <a:pt x="3892" y="282368"/>
                  <a:pt x="-15343" y="388154"/>
                  <a:pt x="27346" y="442701"/>
                </a:cubicBezTo>
                <a:cubicBezTo>
                  <a:pt x="50505" y="472293"/>
                  <a:pt x="86759" y="491095"/>
                  <a:pt x="122172" y="503661"/>
                </a:cubicBezTo>
                <a:cubicBezTo>
                  <a:pt x="158594" y="516585"/>
                  <a:pt x="198937" y="512692"/>
                  <a:pt x="237319" y="517208"/>
                </a:cubicBezTo>
                <a:cubicBezTo>
                  <a:pt x="323180" y="483817"/>
                  <a:pt x="391469" y="476102"/>
                  <a:pt x="440519" y="388514"/>
                </a:cubicBezTo>
                <a:cubicBezTo>
                  <a:pt x="455029" y="362604"/>
                  <a:pt x="449550" y="329812"/>
                  <a:pt x="454066" y="300461"/>
                </a:cubicBezTo>
                <a:cubicBezTo>
                  <a:pt x="450704" y="260126"/>
                  <a:pt x="447040" y="184557"/>
                  <a:pt x="433746" y="144674"/>
                </a:cubicBezTo>
                <a:cubicBezTo>
                  <a:pt x="425764" y="120727"/>
                  <a:pt x="413258" y="98347"/>
                  <a:pt x="399879" y="76941"/>
                </a:cubicBezTo>
                <a:cubicBezTo>
                  <a:pt x="390533" y="61988"/>
                  <a:pt x="380273" y="46673"/>
                  <a:pt x="366012" y="36301"/>
                </a:cubicBezTo>
                <a:cubicBezTo>
                  <a:pt x="366009" y="36299"/>
                  <a:pt x="401008" y="-11113"/>
                  <a:pt x="352466" y="2434"/>
                </a:cubicBez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938357-1E34-BDE1-A35E-CF3BA1F9287B}"/>
              </a:ext>
            </a:extLst>
          </p:cNvPr>
          <p:cNvSpPr/>
          <p:nvPr/>
        </p:nvSpPr>
        <p:spPr>
          <a:xfrm>
            <a:off x="860203" y="5046133"/>
            <a:ext cx="1110837" cy="1110827"/>
          </a:xfrm>
          <a:custGeom>
            <a:avLst/>
            <a:gdLst>
              <a:gd name="connsiteX0" fmla="*/ 209984 w 1110837"/>
              <a:gd name="connsiteY0" fmla="*/ 60960 h 1110827"/>
              <a:gd name="connsiteX1" fmla="*/ 176117 w 1110837"/>
              <a:gd name="connsiteY1" fmla="*/ 74507 h 1110827"/>
              <a:gd name="connsiteX2" fmla="*/ 74517 w 1110837"/>
              <a:gd name="connsiteY2" fmla="*/ 142240 h 1110827"/>
              <a:gd name="connsiteX3" fmla="*/ 13557 w 1110837"/>
              <a:gd name="connsiteY3" fmla="*/ 270934 h 1110827"/>
              <a:gd name="connsiteX4" fmla="*/ 10 w 1110837"/>
              <a:gd name="connsiteY4" fmla="*/ 372534 h 1110827"/>
              <a:gd name="connsiteX5" fmla="*/ 33877 w 1110837"/>
              <a:gd name="connsiteY5" fmla="*/ 453814 h 1110827"/>
              <a:gd name="connsiteX6" fmla="*/ 67744 w 1110837"/>
              <a:gd name="connsiteY6" fmla="*/ 487680 h 1110827"/>
              <a:gd name="connsiteX7" fmla="*/ 196437 w 1110837"/>
              <a:gd name="connsiteY7" fmla="*/ 528320 h 1110827"/>
              <a:gd name="connsiteX8" fmla="*/ 264170 w 1110837"/>
              <a:gd name="connsiteY8" fmla="*/ 548640 h 1110827"/>
              <a:gd name="connsiteX9" fmla="*/ 304810 w 1110837"/>
              <a:gd name="connsiteY9" fmla="*/ 555414 h 1110827"/>
              <a:gd name="connsiteX10" fmla="*/ 352224 w 1110837"/>
              <a:gd name="connsiteY10" fmla="*/ 568960 h 1110827"/>
              <a:gd name="connsiteX11" fmla="*/ 460597 w 1110837"/>
              <a:gd name="connsiteY11" fmla="*/ 582507 h 1110827"/>
              <a:gd name="connsiteX12" fmla="*/ 535104 w 1110837"/>
              <a:gd name="connsiteY12" fmla="*/ 609600 h 1110827"/>
              <a:gd name="connsiteX13" fmla="*/ 589290 w 1110837"/>
              <a:gd name="connsiteY13" fmla="*/ 677334 h 1110827"/>
              <a:gd name="connsiteX14" fmla="*/ 609610 w 1110837"/>
              <a:gd name="connsiteY14" fmla="*/ 704427 h 1110827"/>
              <a:gd name="connsiteX15" fmla="*/ 643477 w 1110837"/>
              <a:gd name="connsiteY15" fmla="*/ 772160 h 1110827"/>
              <a:gd name="connsiteX16" fmla="*/ 657024 w 1110837"/>
              <a:gd name="connsiteY16" fmla="*/ 799254 h 1110827"/>
              <a:gd name="connsiteX17" fmla="*/ 670570 w 1110837"/>
              <a:gd name="connsiteY17" fmla="*/ 826347 h 1110827"/>
              <a:gd name="connsiteX18" fmla="*/ 677344 w 1110837"/>
              <a:gd name="connsiteY18" fmla="*/ 860214 h 1110827"/>
              <a:gd name="connsiteX19" fmla="*/ 690890 w 1110837"/>
              <a:gd name="connsiteY19" fmla="*/ 880534 h 1110827"/>
              <a:gd name="connsiteX20" fmla="*/ 711210 w 1110837"/>
              <a:gd name="connsiteY20" fmla="*/ 941494 h 1110827"/>
              <a:gd name="connsiteX21" fmla="*/ 717984 w 1110837"/>
              <a:gd name="connsiteY21" fmla="*/ 975360 h 1110827"/>
              <a:gd name="connsiteX22" fmla="*/ 745077 w 1110837"/>
              <a:gd name="connsiteY22" fmla="*/ 1016000 h 1110827"/>
              <a:gd name="connsiteX23" fmla="*/ 846677 w 1110837"/>
              <a:gd name="connsiteY23" fmla="*/ 1097280 h 1110827"/>
              <a:gd name="connsiteX24" fmla="*/ 900864 w 1110837"/>
              <a:gd name="connsiteY24" fmla="*/ 1110827 h 1110827"/>
              <a:gd name="connsiteX25" fmla="*/ 1016010 w 1110837"/>
              <a:gd name="connsiteY25" fmla="*/ 1090507 h 1110827"/>
              <a:gd name="connsiteX26" fmla="*/ 1110837 w 1110837"/>
              <a:gd name="connsiteY26" fmla="*/ 955040 h 1110827"/>
              <a:gd name="connsiteX27" fmla="*/ 1090517 w 1110837"/>
              <a:gd name="connsiteY27" fmla="*/ 812800 h 1110827"/>
              <a:gd name="connsiteX28" fmla="*/ 1056650 w 1110837"/>
              <a:gd name="connsiteY28" fmla="*/ 758614 h 1110827"/>
              <a:gd name="connsiteX29" fmla="*/ 934730 w 1110837"/>
              <a:gd name="connsiteY29" fmla="*/ 636694 h 1110827"/>
              <a:gd name="connsiteX30" fmla="*/ 812810 w 1110837"/>
              <a:gd name="connsiteY30" fmla="*/ 555414 h 1110827"/>
              <a:gd name="connsiteX31" fmla="*/ 751850 w 1110837"/>
              <a:gd name="connsiteY31" fmla="*/ 480907 h 1110827"/>
              <a:gd name="connsiteX32" fmla="*/ 690890 w 1110837"/>
              <a:gd name="connsiteY32" fmla="*/ 399627 h 1110827"/>
              <a:gd name="connsiteX33" fmla="*/ 670570 w 1110837"/>
              <a:gd name="connsiteY33" fmla="*/ 345440 h 1110827"/>
              <a:gd name="connsiteX34" fmla="*/ 636704 w 1110837"/>
              <a:gd name="connsiteY34" fmla="*/ 291254 h 1110827"/>
              <a:gd name="connsiteX35" fmla="*/ 514784 w 1110837"/>
              <a:gd name="connsiteY35" fmla="*/ 115147 h 1110827"/>
              <a:gd name="connsiteX36" fmla="*/ 406410 w 1110837"/>
              <a:gd name="connsiteY36" fmla="*/ 33867 h 1110827"/>
              <a:gd name="connsiteX37" fmla="*/ 358997 w 1110837"/>
              <a:gd name="connsiteY37" fmla="*/ 20320 h 1110827"/>
              <a:gd name="connsiteX38" fmla="*/ 325130 w 1110837"/>
              <a:gd name="connsiteY38" fmla="*/ 6774 h 1110827"/>
              <a:gd name="connsiteX39" fmla="*/ 304810 w 1110837"/>
              <a:gd name="connsiteY39" fmla="*/ 0 h 1110827"/>
              <a:gd name="connsiteX40" fmla="*/ 203210 w 1110837"/>
              <a:gd name="connsiteY40" fmla="*/ 33867 h 1110827"/>
              <a:gd name="connsiteX41" fmla="*/ 209984 w 1110837"/>
              <a:gd name="connsiteY41" fmla="*/ 60960 h 11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0837" h="1110827">
                <a:moveTo>
                  <a:pt x="209984" y="60960"/>
                </a:moveTo>
                <a:cubicBezTo>
                  <a:pt x="205469" y="67733"/>
                  <a:pt x="186822" y="68743"/>
                  <a:pt x="176117" y="74507"/>
                </a:cubicBezTo>
                <a:cubicBezTo>
                  <a:pt x="140239" y="93826"/>
                  <a:pt x="107551" y="118645"/>
                  <a:pt x="74517" y="142240"/>
                </a:cubicBezTo>
                <a:cubicBezTo>
                  <a:pt x="26187" y="238900"/>
                  <a:pt x="45809" y="195678"/>
                  <a:pt x="13557" y="270934"/>
                </a:cubicBezTo>
                <a:cubicBezTo>
                  <a:pt x="12253" y="280062"/>
                  <a:pt x="-406" y="366704"/>
                  <a:pt x="10" y="372534"/>
                </a:cubicBezTo>
                <a:cubicBezTo>
                  <a:pt x="1123" y="388124"/>
                  <a:pt x="25439" y="442212"/>
                  <a:pt x="33877" y="453814"/>
                </a:cubicBezTo>
                <a:cubicBezTo>
                  <a:pt x="43267" y="466725"/>
                  <a:pt x="53231" y="481028"/>
                  <a:pt x="67744" y="487680"/>
                </a:cubicBezTo>
                <a:cubicBezTo>
                  <a:pt x="108639" y="506423"/>
                  <a:pt x="153473" y="514986"/>
                  <a:pt x="196437" y="528320"/>
                </a:cubicBezTo>
                <a:cubicBezTo>
                  <a:pt x="218950" y="535307"/>
                  <a:pt x="240919" y="544764"/>
                  <a:pt x="264170" y="548640"/>
                </a:cubicBezTo>
                <a:cubicBezTo>
                  <a:pt x="277717" y="550898"/>
                  <a:pt x="291428" y="552326"/>
                  <a:pt x="304810" y="555414"/>
                </a:cubicBezTo>
                <a:cubicBezTo>
                  <a:pt x="320826" y="559110"/>
                  <a:pt x="336030" y="566144"/>
                  <a:pt x="352224" y="568960"/>
                </a:cubicBezTo>
                <a:cubicBezTo>
                  <a:pt x="388091" y="575198"/>
                  <a:pt x="460597" y="582507"/>
                  <a:pt x="460597" y="582507"/>
                </a:cubicBezTo>
                <a:cubicBezTo>
                  <a:pt x="470088" y="585219"/>
                  <a:pt x="522568" y="597064"/>
                  <a:pt x="535104" y="609600"/>
                </a:cubicBezTo>
                <a:cubicBezTo>
                  <a:pt x="555549" y="630045"/>
                  <a:pt x="571427" y="654599"/>
                  <a:pt x="589290" y="677334"/>
                </a:cubicBezTo>
                <a:cubicBezTo>
                  <a:pt x="596264" y="686211"/>
                  <a:pt x="604561" y="694330"/>
                  <a:pt x="609610" y="704427"/>
                </a:cubicBezTo>
                <a:lnTo>
                  <a:pt x="643477" y="772160"/>
                </a:lnTo>
                <a:lnTo>
                  <a:pt x="657024" y="799254"/>
                </a:lnTo>
                <a:lnTo>
                  <a:pt x="670570" y="826347"/>
                </a:lnTo>
                <a:cubicBezTo>
                  <a:pt x="672828" y="837636"/>
                  <a:pt x="673302" y="849434"/>
                  <a:pt x="677344" y="860214"/>
                </a:cubicBezTo>
                <a:cubicBezTo>
                  <a:pt x="680202" y="867836"/>
                  <a:pt x="688032" y="872912"/>
                  <a:pt x="690890" y="880534"/>
                </a:cubicBezTo>
                <a:cubicBezTo>
                  <a:pt x="730286" y="985589"/>
                  <a:pt x="665641" y="850349"/>
                  <a:pt x="711210" y="941494"/>
                </a:cubicBezTo>
                <a:cubicBezTo>
                  <a:pt x="713468" y="952783"/>
                  <a:pt x="713220" y="964880"/>
                  <a:pt x="717984" y="975360"/>
                </a:cubicBezTo>
                <a:cubicBezTo>
                  <a:pt x="724721" y="990182"/>
                  <a:pt x="734561" y="1003571"/>
                  <a:pt x="745077" y="1016000"/>
                </a:cubicBezTo>
                <a:cubicBezTo>
                  <a:pt x="772959" y="1048952"/>
                  <a:pt x="806502" y="1079704"/>
                  <a:pt x="846677" y="1097280"/>
                </a:cubicBezTo>
                <a:cubicBezTo>
                  <a:pt x="863734" y="1104742"/>
                  <a:pt x="882802" y="1106311"/>
                  <a:pt x="900864" y="1110827"/>
                </a:cubicBezTo>
                <a:cubicBezTo>
                  <a:pt x="939246" y="1104054"/>
                  <a:pt x="979035" y="1102832"/>
                  <a:pt x="1016010" y="1090507"/>
                </a:cubicBezTo>
                <a:cubicBezTo>
                  <a:pt x="1075011" y="1070840"/>
                  <a:pt x="1091890" y="1005566"/>
                  <a:pt x="1110837" y="955040"/>
                </a:cubicBezTo>
                <a:cubicBezTo>
                  <a:pt x="1104064" y="907627"/>
                  <a:pt x="1103254" y="858970"/>
                  <a:pt x="1090517" y="812800"/>
                </a:cubicBezTo>
                <a:cubicBezTo>
                  <a:pt x="1084853" y="792267"/>
                  <a:pt x="1068465" y="776336"/>
                  <a:pt x="1056650" y="758614"/>
                </a:cubicBezTo>
                <a:cubicBezTo>
                  <a:pt x="1018372" y="701197"/>
                  <a:pt x="1002105" y="681611"/>
                  <a:pt x="934730" y="636694"/>
                </a:cubicBezTo>
                <a:cubicBezTo>
                  <a:pt x="894090" y="609601"/>
                  <a:pt x="843739" y="593217"/>
                  <a:pt x="812810" y="555414"/>
                </a:cubicBezTo>
                <a:lnTo>
                  <a:pt x="751850" y="480907"/>
                </a:lnTo>
                <a:cubicBezTo>
                  <a:pt x="732174" y="457014"/>
                  <a:pt x="705040" y="427928"/>
                  <a:pt x="690890" y="399627"/>
                </a:cubicBezTo>
                <a:cubicBezTo>
                  <a:pt x="682263" y="382373"/>
                  <a:pt x="679197" y="362694"/>
                  <a:pt x="670570" y="345440"/>
                </a:cubicBezTo>
                <a:cubicBezTo>
                  <a:pt x="661045" y="326389"/>
                  <a:pt x="647048" y="309873"/>
                  <a:pt x="636704" y="291254"/>
                </a:cubicBezTo>
                <a:cubicBezTo>
                  <a:pt x="597424" y="220550"/>
                  <a:pt x="590354" y="171824"/>
                  <a:pt x="514784" y="115147"/>
                </a:cubicBezTo>
                <a:cubicBezTo>
                  <a:pt x="478659" y="88054"/>
                  <a:pt x="449828" y="46273"/>
                  <a:pt x="406410" y="33867"/>
                </a:cubicBezTo>
                <a:cubicBezTo>
                  <a:pt x="390606" y="29351"/>
                  <a:pt x="374590" y="25518"/>
                  <a:pt x="358997" y="20320"/>
                </a:cubicBezTo>
                <a:cubicBezTo>
                  <a:pt x="347462" y="16475"/>
                  <a:pt x="336514" y="11043"/>
                  <a:pt x="325130" y="6774"/>
                </a:cubicBezTo>
                <a:cubicBezTo>
                  <a:pt x="318445" y="4267"/>
                  <a:pt x="311583" y="2258"/>
                  <a:pt x="304810" y="0"/>
                </a:cubicBezTo>
                <a:cubicBezTo>
                  <a:pt x="271049" y="6752"/>
                  <a:pt x="230015" y="7062"/>
                  <a:pt x="203210" y="33867"/>
                </a:cubicBezTo>
                <a:cubicBezTo>
                  <a:pt x="194295" y="42782"/>
                  <a:pt x="214499" y="54187"/>
                  <a:pt x="209984" y="60960"/>
                </a:cubicBezTo>
                <a:close/>
              </a:path>
            </a:pathLst>
          </a:cu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0CC83E6-74E5-1616-17DB-50D728C776B7}"/>
              </a:ext>
            </a:extLst>
          </p:cNvPr>
          <p:cNvSpPr/>
          <p:nvPr/>
        </p:nvSpPr>
        <p:spPr>
          <a:xfrm>
            <a:off x="885729" y="4429605"/>
            <a:ext cx="1830909" cy="1808635"/>
          </a:xfrm>
          <a:custGeom>
            <a:avLst/>
            <a:gdLst>
              <a:gd name="connsiteX0" fmla="*/ 326698 w 1830909"/>
              <a:gd name="connsiteY0" fmla="*/ 6928 h 1808635"/>
              <a:gd name="connsiteX1" fmla="*/ 292831 w 1830909"/>
              <a:gd name="connsiteY1" fmla="*/ 155 h 1808635"/>
              <a:gd name="connsiteX2" fmla="*/ 109951 w 1830909"/>
              <a:gd name="connsiteY2" fmla="*/ 54342 h 1808635"/>
              <a:gd name="connsiteX3" fmla="*/ 69311 w 1830909"/>
              <a:gd name="connsiteY3" fmla="*/ 101755 h 1808635"/>
              <a:gd name="connsiteX4" fmla="*/ 42218 w 1830909"/>
              <a:gd name="connsiteY4" fmla="*/ 162715 h 1808635"/>
              <a:gd name="connsiteX5" fmla="*/ 8351 w 1830909"/>
              <a:gd name="connsiteY5" fmla="*/ 230448 h 1808635"/>
              <a:gd name="connsiteX6" fmla="*/ 8351 w 1830909"/>
              <a:gd name="connsiteY6" fmla="*/ 386235 h 1808635"/>
              <a:gd name="connsiteX7" fmla="*/ 28671 w 1830909"/>
              <a:gd name="connsiteY7" fmla="*/ 420102 h 1808635"/>
              <a:gd name="connsiteX8" fmla="*/ 48991 w 1830909"/>
              <a:gd name="connsiteY8" fmla="*/ 467515 h 1808635"/>
              <a:gd name="connsiteX9" fmla="*/ 177684 w 1830909"/>
              <a:gd name="connsiteY9" fmla="*/ 542022 h 1808635"/>
              <a:gd name="connsiteX10" fmla="*/ 313151 w 1830909"/>
              <a:gd name="connsiteY10" fmla="*/ 596208 h 1808635"/>
              <a:gd name="connsiteX11" fmla="*/ 468938 w 1830909"/>
              <a:gd name="connsiteY11" fmla="*/ 657168 h 1808635"/>
              <a:gd name="connsiteX12" fmla="*/ 516351 w 1830909"/>
              <a:gd name="connsiteY12" fmla="*/ 684262 h 1808635"/>
              <a:gd name="connsiteX13" fmla="*/ 597631 w 1830909"/>
              <a:gd name="connsiteY13" fmla="*/ 765542 h 1808635"/>
              <a:gd name="connsiteX14" fmla="*/ 645044 w 1830909"/>
              <a:gd name="connsiteY14" fmla="*/ 812955 h 1808635"/>
              <a:gd name="connsiteX15" fmla="*/ 692458 w 1830909"/>
              <a:gd name="connsiteY15" fmla="*/ 914555 h 1808635"/>
              <a:gd name="connsiteX16" fmla="*/ 712778 w 1830909"/>
              <a:gd name="connsiteY16" fmla="*/ 955195 h 1808635"/>
              <a:gd name="connsiteX17" fmla="*/ 726324 w 1830909"/>
              <a:gd name="connsiteY17" fmla="*/ 1002608 h 1808635"/>
              <a:gd name="connsiteX18" fmla="*/ 753418 w 1830909"/>
              <a:gd name="connsiteY18" fmla="*/ 1050022 h 1808635"/>
              <a:gd name="connsiteX19" fmla="*/ 787284 w 1830909"/>
              <a:gd name="connsiteY19" fmla="*/ 1117755 h 1808635"/>
              <a:gd name="connsiteX20" fmla="*/ 855018 w 1830909"/>
              <a:gd name="connsiteY20" fmla="*/ 1192262 h 1808635"/>
              <a:gd name="connsiteX21" fmla="*/ 895658 w 1830909"/>
              <a:gd name="connsiteY21" fmla="*/ 1239675 h 1808635"/>
              <a:gd name="connsiteX22" fmla="*/ 922751 w 1830909"/>
              <a:gd name="connsiteY22" fmla="*/ 1280315 h 1808635"/>
              <a:gd name="connsiteX23" fmla="*/ 963391 w 1830909"/>
              <a:gd name="connsiteY23" fmla="*/ 1327728 h 1808635"/>
              <a:gd name="connsiteX24" fmla="*/ 1058218 w 1830909"/>
              <a:gd name="connsiteY24" fmla="*/ 1456422 h 1808635"/>
              <a:gd name="connsiteX25" fmla="*/ 1268191 w 1830909"/>
              <a:gd name="connsiteY25" fmla="*/ 1625755 h 1808635"/>
              <a:gd name="connsiteX26" fmla="*/ 1302058 w 1830909"/>
              <a:gd name="connsiteY26" fmla="*/ 1659622 h 1808635"/>
              <a:gd name="connsiteX27" fmla="*/ 1335924 w 1830909"/>
              <a:gd name="connsiteY27" fmla="*/ 1686715 h 1808635"/>
              <a:gd name="connsiteX28" fmla="*/ 1363018 w 1830909"/>
              <a:gd name="connsiteY28" fmla="*/ 1720582 h 1808635"/>
              <a:gd name="connsiteX29" fmla="*/ 1471391 w 1830909"/>
              <a:gd name="connsiteY29" fmla="*/ 1781542 h 1808635"/>
              <a:gd name="connsiteX30" fmla="*/ 1572991 w 1830909"/>
              <a:gd name="connsiteY30" fmla="*/ 1808635 h 1808635"/>
              <a:gd name="connsiteX31" fmla="*/ 1728778 w 1830909"/>
              <a:gd name="connsiteY31" fmla="*/ 1761222 h 1808635"/>
              <a:gd name="connsiteX32" fmla="*/ 1762644 w 1830909"/>
              <a:gd name="connsiteY32" fmla="*/ 1700262 h 1808635"/>
              <a:gd name="connsiteX33" fmla="*/ 1789738 w 1830909"/>
              <a:gd name="connsiteY33" fmla="*/ 1659622 h 1808635"/>
              <a:gd name="connsiteX34" fmla="*/ 1823604 w 1830909"/>
              <a:gd name="connsiteY34" fmla="*/ 1578342 h 1808635"/>
              <a:gd name="connsiteX35" fmla="*/ 1830378 w 1830909"/>
              <a:gd name="connsiteY35" fmla="*/ 1537702 h 1808635"/>
              <a:gd name="connsiteX36" fmla="*/ 1735551 w 1830909"/>
              <a:gd name="connsiteY36" fmla="*/ 1348048 h 1808635"/>
              <a:gd name="connsiteX37" fmla="*/ 1606858 w 1830909"/>
              <a:gd name="connsiteY37" fmla="*/ 1273542 h 1808635"/>
              <a:gd name="connsiteX38" fmla="*/ 1545898 w 1830909"/>
              <a:gd name="connsiteY38" fmla="*/ 1232902 h 1808635"/>
              <a:gd name="connsiteX39" fmla="*/ 1444298 w 1830909"/>
              <a:gd name="connsiteY39" fmla="*/ 1171942 h 1808635"/>
              <a:gd name="connsiteX40" fmla="*/ 1396884 w 1830909"/>
              <a:gd name="connsiteY40" fmla="*/ 1138075 h 1808635"/>
              <a:gd name="connsiteX41" fmla="*/ 1302058 w 1830909"/>
              <a:gd name="connsiteY41" fmla="*/ 1050022 h 1808635"/>
              <a:gd name="connsiteX42" fmla="*/ 1274964 w 1830909"/>
              <a:gd name="connsiteY42" fmla="*/ 1016155 h 1808635"/>
              <a:gd name="connsiteX43" fmla="*/ 1241098 w 1830909"/>
              <a:gd name="connsiteY43" fmla="*/ 982288 h 1808635"/>
              <a:gd name="connsiteX44" fmla="*/ 1139498 w 1830909"/>
              <a:gd name="connsiteY44" fmla="*/ 819728 h 1808635"/>
              <a:gd name="connsiteX45" fmla="*/ 1044671 w 1830909"/>
              <a:gd name="connsiteY45" fmla="*/ 711355 h 1808635"/>
              <a:gd name="connsiteX46" fmla="*/ 990484 w 1830909"/>
              <a:gd name="connsiteY46" fmla="*/ 663942 h 1808635"/>
              <a:gd name="connsiteX47" fmla="*/ 902431 w 1830909"/>
              <a:gd name="connsiteY47" fmla="*/ 582662 h 1808635"/>
              <a:gd name="connsiteX48" fmla="*/ 780511 w 1830909"/>
              <a:gd name="connsiteY48" fmla="*/ 447195 h 1808635"/>
              <a:gd name="connsiteX49" fmla="*/ 658591 w 1830909"/>
              <a:gd name="connsiteY49" fmla="*/ 352368 h 1808635"/>
              <a:gd name="connsiteX50" fmla="*/ 597631 w 1830909"/>
              <a:gd name="connsiteY50" fmla="*/ 257542 h 1808635"/>
              <a:gd name="connsiteX51" fmla="*/ 570538 w 1830909"/>
              <a:gd name="connsiteY51" fmla="*/ 210128 h 1808635"/>
              <a:gd name="connsiteX52" fmla="*/ 543444 w 1830909"/>
              <a:gd name="connsiteY52" fmla="*/ 128848 h 1808635"/>
              <a:gd name="connsiteX53" fmla="*/ 529898 w 1830909"/>
              <a:gd name="connsiteY53" fmla="*/ 94982 h 1808635"/>
              <a:gd name="connsiteX54" fmla="*/ 441844 w 1830909"/>
              <a:gd name="connsiteY54" fmla="*/ 34022 h 1808635"/>
              <a:gd name="connsiteX55" fmla="*/ 414751 w 1830909"/>
              <a:gd name="connsiteY55" fmla="*/ 20475 h 1808635"/>
              <a:gd name="connsiteX56" fmla="*/ 394431 w 1830909"/>
              <a:gd name="connsiteY56" fmla="*/ 6928 h 1808635"/>
              <a:gd name="connsiteX57" fmla="*/ 326698 w 1830909"/>
              <a:gd name="connsiteY57" fmla="*/ 6928 h 18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30909" h="1808635">
                <a:moveTo>
                  <a:pt x="326698" y="6928"/>
                </a:moveTo>
                <a:cubicBezTo>
                  <a:pt x="309765" y="5799"/>
                  <a:pt x="304273" y="-1116"/>
                  <a:pt x="292831" y="155"/>
                </a:cubicBezTo>
                <a:cubicBezTo>
                  <a:pt x="230803" y="7047"/>
                  <a:pt x="167704" y="33716"/>
                  <a:pt x="109951" y="54342"/>
                </a:cubicBezTo>
                <a:cubicBezTo>
                  <a:pt x="96404" y="70146"/>
                  <a:pt x="80343" y="84103"/>
                  <a:pt x="69311" y="101755"/>
                </a:cubicBezTo>
                <a:cubicBezTo>
                  <a:pt x="57526" y="120612"/>
                  <a:pt x="51737" y="142619"/>
                  <a:pt x="42218" y="162715"/>
                </a:cubicBezTo>
                <a:cubicBezTo>
                  <a:pt x="31412" y="185528"/>
                  <a:pt x="19640" y="207870"/>
                  <a:pt x="8351" y="230448"/>
                </a:cubicBezTo>
                <a:cubicBezTo>
                  <a:pt x="662" y="291964"/>
                  <a:pt x="-5774" y="315607"/>
                  <a:pt x="8351" y="386235"/>
                </a:cubicBezTo>
                <a:cubicBezTo>
                  <a:pt x="10933" y="399144"/>
                  <a:pt x="22783" y="408327"/>
                  <a:pt x="28671" y="420102"/>
                </a:cubicBezTo>
                <a:cubicBezTo>
                  <a:pt x="36361" y="435481"/>
                  <a:pt x="39453" y="453208"/>
                  <a:pt x="48991" y="467515"/>
                </a:cubicBezTo>
                <a:cubicBezTo>
                  <a:pt x="78089" y="511162"/>
                  <a:pt x="130835" y="526406"/>
                  <a:pt x="177684" y="542022"/>
                </a:cubicBezTo>
                <a:cubicBezTo>
                  <a:pt x="324908" y="591097"/>
                  <a:pt x="142237" y="527843"/>
                  <a:pt x="313151" y="596208"/>
                </a:cubicBezTo>
                <a:cubicBezTo>
                  <a:pt x="401676" y="631618"/>
                  <a:pt x="395355" y="620376"/>
                  <a:pt x="468938" y="657168"/>
                </a:cubicBezTo>
                <a:cubicBezTo>
                  <a:pt x="485219" y="665309"/>
                  <a:pt x="502428" y="672537"/>
                  <a:pt x="516351" y="684262"/>
                </a:cubicBezTo>
                <a:cubicBezTo>
                  <a:pt x="545659" y="708943"/>
                  <a:pt x="570538" y="738449"/>
                  <a:pt x="597631" y="765542"/>
                </a:cubicBezTo>
                <a:cubicBezTo>
                  <a:pt x="613435" y="781346"/>
                  <a:pt x="633955" y="793549"/>
                  <a:pt x="645044" y="812955"/>
                </a:cubicBezTo>
                <a:cubicBezTo>
                  <a:pt x="696111" y="902319"/>
                  <a:pt x="650484" y="816616"/>
                  <a:pt x="692458" y="914555"/>
                </a:cubicBezTo>
                <a:cubicBezTo>
                  <a:pt x="698424" y="928476"/>
                  <a:pt x="707341" y="941059"/>
                  <a:pt x="712778" y="955195"/>
                </a:cubicBezTo>
                <a:cubicBezTo>
                  <a:pt x="718678" y="970536"/>
                  <a:pt x="719849" y="987500"/>
                  <a:pt x="726324" y="1002608"/>
                </a:cubicBezTo>
                <a:cubicBezTo>
                  <a:pt x="733495" y="1019339"/>
                  <a:pt x="744901" y="1033934"/>
                  <a:pt x="753418" y="1050022"/>
                </a:cubicBezTo>
                <a:cubicBezTo>
                  <a:pt x="765229" y="1072331"/>
                  <a:pt x="774486" y="1095998"/>
                  <a:pt x="787284" y="1117755"/>
                </a:cubicBezTo>
                <a:cubicBezTo>
                  <a:pt x="830257" y="1190808"/>
                  <a:pt x="805462" y="1142706"/>
                  <a:pt x="855018" y="1192262"/>
                </a:cubicBezTo>
                <a:cubicBezTo>
                  <a:pt x="869737" y="1206981"/>
                  <a:pt x="882967" y="1223176"/>
                  <a:pt x="895658" y="1239675"/>
                </a:cubicBezTo>
                <a:cubicBezTo>
                  <a:pt x="905585" y="1252580"/>
                  <a:pt x="912824" y="1267410"/>
                  <a:pt x="922751" y="1280315"/>
                </a:cubicBezTo>
                <a:cubicBezTo>
                  <a:pt x="935442" y="1296814"/>
                  <a:pt x="951081" y="1310942"/>
                  <a:pt x="963391" y="1327728"/>
                </a:cubicBezTo>
                <a:cubicBezTo>
                  <a:pt x="1012744" y="1395027"/>
                  <a:pt x="986063" y="1386672"/>
                  <a:pt x="1058218" y="1456422"/>
                </a:cubicBezTo>
                <a:cubicBezTo>
                  <a:pt x="1275798" y="1666750"/>
                  <a:pt x="1125284" y="1511430"/>
                  <a:pt x="1268191" y="1625755"/>
                </a:cubicBezTo>
                <a:cubicBezTo>
                  <a:pt x="1280658" y="1635728"/>
                  <a:pt x="1290191" y="1648942"/>
                  <a:pt x="1302058" y="1659622"/>
                </a:cubicBezTo>
                <a:cubicBezTo>
                  <a:pt x="1312803" y="1669293"/>
                  <a:pt x="1325702" y="1676493"/>
                  <a:pt x="1335924" y="1686715"/>
                </a:cubicBezTo>
                <a:cubicBezTo>
                  <a:pt x="1346147" y="1696938"/>
                  <a:pt x="1352321" y="1710857"/>
                  <a:pt x="1363018" y="1720582"/>
                </a:cubicBezTo>
                <a:cubicBezTo>
                  <a:pt x="1396651" y="1751157"/>
                  <a:pt x="1429177" y="1765125"/>
                  <a:pt x="1471391" y="1781542"/>
                </a:cubicBezTo>
                <a:cubicBezTo>
                  <a:pt x="1526882" y="1803122"/>
                  <a:pt x="1523084" y="1800318"/>
                  <a:pt x="1572991" y="1808635"/>
                </a:cubicBezTo>
                <a:cubicBezTo>
                  <a:pt x="1600387" y="1802764"/>
                  <a:pt x="1699617" y="1788300"/>
                  <a:pt x="1728778" y="1761222"/>
                </a:cubicBezTo>
                <a:cubicBezTo>
                  <a:pt x="1745812" y="1745405"/>
                  <a:pt x="1750684" y="1720195"/>
                  <a:pt x="1762644" y="1700262"/>
                </a:cubicBezTo>
                <a:cubicBezTo>
                  <a:pt x="1771021" y="1686301"/>
                  <a:pt x="1782457" y="1674184"/>
                  <a:pt x="1789738" y="1659622"/>
                </a:cubicBezTo>
                <a:cubicBezTo>
                  <a:pt x="1802864" y="1633370"/>
                  <a:pt x="1823604" y="1578342"/>
                  <a:pt x="1823604" y="1578342"/>
                </a:cubicBezTo>
                <a:cubicBezTo>
                  <a:pt x="1825862" y="1564795"/>
                  <a:pt x="1832879" y="1551206"/>
                  <a:pt x="1830378" y="1537702"/>
                </a:cubicBezTo>
                <a:cubicBezTo>
                  <a:pt x="1810361" y="1429608"/>
                  <a:pt x="1813601" y="1400081"/>
                  <a:pt x="1735551" y="1348048"/>
                </a:cubicBezTo>
                <a:cubicBezTo>
                  <a:pt x="1694308" y="1320553"/>
                  <a:pt x="1648101" y="1301037"/>
                  <a:pt x="1606858" y="1273542"/>
                </a:cubicBezTo>
                <a:cubicBezTo>
                  <a:pt x="1586538" y="1259995"/>
                  <a:pt x="1566607" y="1245845"/>
                  <a:pt x="1545898" y="1232902"/>
                </a:cubicBezTo>
                <a:cubicBezTo>
                  <a:pt x="1512406" y="1211970"/>
                  <a:pt x="1476436" y="1194898"/>
                  <a:pt x="1444298" y="1171942"/>
                </a:cubicBezTo>
                <a:cubicBezTo>
                  <a:pt x="1428493" y="1160653"/>
                  <a:pt x="1412156" y="1150075"/>
                  <a:pt x="1396884" y="1138075"/>
                </a:cubicBezTo>
                <a:cubicBezTo>
                  <a:pt x="1364806" y="1112871"/>
                  <a:pt x="1329502" y="1079961"/>
                  <a:pt x="1302058" y="1050022"/>
                </a:cubicBezTo>
                <a:cubicBezTo>
                  <a:pt x="1292289" y="1039365"/>
                  <a:pt x="1284635" y="1026901"/>
                  <a:pt x="1274964" y="1016155"/>
                </a:cubicBezTo>
                <a:cubicBezTo>
                  <a:pt x="1264284" y="1004288"/>
                  <a:pt x="1250445" y="995230"/>
                  <a:pt x="1241098" y="982288"/>
                </a:cubicBezTo>
                <a:cubicBezTo>
                  <a:pt x="1239072" y="979483"/>
                  <a:pt x="1147680" y="829079"/>
                  <a:pt x="1139498" y="819728"/>
                </a:cubicBezTo>
                <a:cubicBezTo>
                  <a:pt x="1107889" y="783604"/>
                  <a:pt x="1080796" y="742964"/>
                  <a:pt x="1044671" y="711355"/>
                </a:cubicBezTo>
                <a:cubicBezTo>
                  <a:pt x="1026609" y="695551"/>
                  <a:pt x="1007455" y="680913"/>
                  <a:pt x="990484" y="663942"/>
                </a:cubicBezTo>
                <a:cubicBezTo>
                  <a:pt x="906123" y="579581"/>
                  <a:pt x="995783" y="649341"/>
                  <a:pt x="902431" y="582662"/>
                </a:cubicBezTo>
                <a:cubicBezTo>
                  <a:pt x="865091" y="520428"/>
                  <a:pt x="863694" y="511893"/>
                  <a:pt x="780511" y="447195"/>
                </a:cubicBezTo>
                <a:lnTo>
                  <a:pt x="658591" y="352368"/>
                </a:lnTo>
                <a:cubicBezTo>
                  <a:pt x="638271" y="320759"/>
                  <a:pt x="617410" y="289492"/>
                  <a:pt x="597631" y="257542"/>
                </a:cubicBezTo>
                <a:cubicBezTo>
                  <a:pt x="588050" y="242065"/>
                  <a:pt x="576294" y="227397"/>
                  <a:pt x="570538" y="210128"/>
                </a:cubicBezTo>
                <a:cubicBezTo>
                  <a:pt x="561507" y="183035"/>
                  <a:pt x="554050" y="155364"/>
                  <a:pt x="543444" y="128848"/>
                </a:cubicBezTo>
                <a:cubicBezTo>
                  <a:pt x="538929" y="117559"/>
                  <a:pt x="538077" y="103978"/>
                  <a:pt x="529898" y="94982"/>
                </a:cubicBezTo>
                <a:cubicBezTo>
                  <a:pt x="514235" y="77753"/>
                  <a:pt x="466467" y="47702"/>
                  <a:pt x="441844" y="34022"/>
                </a:cubicBezTo>
                <a:cubicBezTo>
                  <a:pt x="433018" y="29118"/>
                  <a:pt x="423518" y="25485"/>
                  <a:pt x="414751" y="20475"/>
                </a:cubicBezTo>
                <a:cubicBezTo>
                  <a:pt x="407683" y="16436"/>
                  <a:pt x="402509" y="7938"/>
                  <a:pt x="394431" y="6928"/>
                </a:cubicBezTo>
                <a:cubicBezTo>
                  <a:pt x="365307" y="3287"/>
                  <a:pt x="343631" y="8057"/>
                  <a:pt x="326698" y="6928"/>
                </a:cubicBezTo>
                <a:close/>
              </a:path>
            </a:pathLst>
          </a:cu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FBABAF-9204-62F2-0656-8306282A8976}"/>
              </a:ext>
            </a:extLst>
          </p:cNvPr>
          <p:cNvSpPr/>
          <p:nvPr/>
        </p:nvSpPr>
        <p:spPr>
          <a:xfrm>
            <a:off x="907577" y="3772747"/>
            <a:ext cx="2377490" cy="2418080"/>
          </a:xfrm>
          <a:custGeom>
            <a:avLst/>
            <a:gdLst>
              <a:gd name="connsiteX0" fmla="*/ 162610 w 2377490"/>
              <a:gd name="connsiteY0" fmla="*/ 54186 h 2418080"/>
              <a:gd name="connsiteX1" fmla="*/ 128743 w 2377490"/>
              <a:gd name="connsiteY1" fmla="*/ 67733 h 2418080"/>
              <a:gd name="connsiteX2" fmla="*/ 20370 w 2377490"/>
              <a:gd name="connsiteY2" fmla="*/ 182880 h 2418080"/>
              <a:gd name="connsiteX3" fmla="*/ 50 w 2377490"/>
              <a:gd name="connsiteY3" fmla="*/ 311573 h 2418080"/>
              <a:gd name="connsiteX4" fmla="*/ 27143 w 2377490"/>
              <a:gd name="connsiteY4" fmla="*/ 406400 h 2418080"/>
              <a:gd name="connsiteX5" fmla="*/ 81330 w 2377490"/>
              <a:gd name="connsiteY5" fmla="*/ 487680 h 2418080"/>
              <a:gd name="connsiteX6" fmla="*/ 115196 w 2377490"/>
              <a:gd name="connsiteY6" fmla="*/ 514773 h 2418080"/>
              <a:gd name="connsiteX7" fmla="*/ 142290 w 2377490"/>
              <a:gd name="connsiteY7" fmla="*/ 548640 h 2418080"/>
              <a:gd name="connsiteX8" fmla="*/ 216796 w 2377490"/>
              <a:gd name="connsiteY8" fmla="*/ 596053 h 2418080"/>
              <a:gd name="connsiteX9" fmla="*/ 270983 w 2377490"/>
              <a:gd name="connsiteY9" fmla="*/ 629920 h 2418080"/>
              <a:gd name="connsiteX10" fmla="*/ 406450 w 2377490"/>
              <a:gd name="connsiteY10" fmla="*/ 690880 h 2418080"/>
              <a:gd name="connsiteX11" fmla="*/ 514823 w 2377490"/>
              <a:gd name="connsiteY11" fmla="*/ 745066 h 2418080"/>
              <a:gd name="connsiteX12" fmla="*/ 548690 w 2377490"/>
              <a:gd name="connsiteY12" fmla="*/ 778933 h 2418080"/>
              <a:gd name="connsiteX13" fmla="*/ 636743 w 2377490"/>
              <a:gd name="connsiteY13" fmla="*/ 873760 h 2418080"/>
              <a:gd name="connsiteX14" fmla="*/ 657063 w 2377490"/>
              <a:gd name="connsiteY14" fmla="*/ 927946 h 2418080"/>
              <a:gd name="connsiteX15" fmla="*/ 677383 w 2377490"/>
              <a:gd name="connsiteY15" fmla="*/ 988906 h 2418080"/>
              <a:gd name="connsiteX16" fmla="*/ 690930 w 2377490"/>
              <a:gd name="connsiteY16" fmla="*/ 1016000 h 2418080"/>
              <a:gd name="connsiteX17" fmla="*/ 711250 w 2377490"/>
              <a:gd name="connsiteY17" fmla="*/ 1083733 h 2418080"/>
              <a:gd name="connsiteX18" fmla="*/ 731570 w 2377490"/>
              <a:gd name="connsiteY18" fmla="*/ 1124373 h 2418080"/>
              <a:gd name="connsiteX19" fmla="*/ 772210 w 2377490"/>
              <a:gd name="connsiteY19" fmla="*/ 1198880 h 2418080"/>
              <a:gd name="connsiteX20" fmla="*/ 819623 w 2377490"/>
              <a:gd name="connsiteY20" fmla="*/ 1253066 h 2418080"/>
              <a:gd name="connsiteX21" fmla="*/ 867036 w 2377490"/>
              <a:gd name="connsiteY21" fmla="*/ 1293706 h 2418080"/>
              <a:gd name="connsiteX22" fmla="*/ 894130 w 2377490"/>
              <a:gd name="connsiteY22" fmla="*/ 1320800 h 2418080"/>
              <a:gd name="connsiteX23" fmla="*/ 982183 w 2377490"/>
              <a:gd name="connsiteY23" fmla="*/ 1354666 h 2418080"/>
              <a:gd name="connsiteX24" fmla="*/ 1009276 w 2377490"/>
              <a:gd name="connsiteY24" fmla="*/ 1381760 h 2418080"/>
              <a:gd name="connsiteX25" fmla="*/ 1043143 w 2377490"/>
              <a:gd name="connsiteY25" fmla="*/ 1402080 h 2418080"/>
              <a:gd name="connsiteX26" fmla="*/ 1137970 w 2377490"/>
              <a:gd name="connsiteY26" fmla="*/ 1524000 h 2418080"/>
              <a:gd name="connsiteX27" fmla="*/ 1165063 w 2377490"/>
              <a:gd name="connsiteY27" fmla="*/ 1571413 h 2418080"/>
              <a:gd name="connsiteX28" fmla="*/ 1198930 w 2377490"/>
              <a:gd name="connsiteY28" fmla="*/ 1612053 h 2418080"/>
              <a:gd name="connsiteX29" fmla="*/ 1219250 w 2377490"/>
              <a:gd name="connsiteY29" fmla="*/ 1652693 h 2418080"/>
              <a:gd name="connsiteX30" fmla="*/ 1239570 w 2377490"/>
              <a:gd name="connsiteY30" fmla="*/ 1679786 h 2418080"/>
              <a:gd name="connsiteX31" fmla="*/ 1253116 w 2377490"/>
              <a:gd name="connsiteY31" fmla="*/ 1706880 h 2418080"/>
              <a:gd name="connsiteX32" fmla="*/ 1273436 w 2377490"/>
              <a:gd name="connsiteY32" fmla="*/ 1733973 h 2418080"/>
              <a:gd name="connsiteX33" fmla="*/ 1300530 w 2377490"/>
              <a:gd name="connsiteY33" fmla="*/ 1774613 h 2418080"/>
              <a:gd name="connsiteX34" fmla="*/ 1490183 w 2377490"/>
              <a:gd name="connsiteY34" fmla="*/ 1943946 h 2418080"/>
              <a:gd name="connsiteX35" fmla="*/ 1612103 w 2377490"/>
              <a:gd name="connsiteY35" fmla="*/ 2079413 h 2418080"/>
              <a:gd name="connsiteX36" fmla="*/ 1679836 w 2377490"/>
              <a:gd name="connsiteY36" fmla="*/ 2140373 h 2418080"/>
              <a:gd name="connsiteX37" fmla="*/ 1889810 w 2377490"/>
              <a:gd name="connsiteY37" fmla="*/ 2275840 h 2418080"/>
              <a:gd name="connsiteX38" fmla="*/ 2025276 w 2377490"/>
              <a:gd name="connsiteY38" fmla="*/ 2343573 h 2418080"/>
              <a:gd name="connsiteX39" fmla="*/ 2099783 w 2377490"/>
              <a:gd name="connsiteY39" fmla="*/ 2370666 h 2418080"/>
              <a:gd name="connsiteX40" fmla="*/ 2167516 w 2377490"/>
              <a:gd name="connsiteY40" fmla="*/ 2397760 h 2418080"/>
              <a:gd name="connsiteX41" fmla="*/ 2248796 w 2377490"/>
              <a:gd name="connsiteY41" fmla="*/ 2418080 h 2418080"/>
              <a:gd name="connsiteX42" fmla="*/ 2275890 w 2377490"/>
              <a:gd name="connsiteY42" fmla="*/ 2397760 h 2418080"/>
              <a:gd name="connsiteX43" fmla="*/ 2336850 w 2377490"/>
              <a:gd name="connsiteY43" fmla="*/ 2316480 h 2418080"/>
              <a:gd name="connsiteX44" fmla="*/ 2350396 w 2377490"/>
              <a:gd name="connsiteY44" fmla="*/ 2269066 h 2418080"/>
              <a:gd name="connsiteX45" fmla="*/ 2363943 w 2377490"/>
              <a:gd name="connsiteY45" fmla="*/ 2235200 h 2418080"/>
              <a:gd name="connsiteX46" fmla="*/ 2370716 w 2377490"/>
              <a:gd name="connsiteY46" fmla="*/ 2187786 h 2418080"/>
              <a:gd name="connsiteX47" fmla="*/ 2377490 w 2377490"/>
              <a:gd name="connsiteY47" fmla="*/ 2147146 h 2418080"/>
              <a:gd name="connsiteX48" fmla="*/ 2357170 w 2377490"/>
              <a:gd name="connsiteY48" fmla="*/ 2059093 h 2418080"/>
              <a:gd name="connsiteX49" fmla="*/ 2201383 w 2377490"/>
              <a:gd name="connsiteY49" fmla="*/ 1896533 h 2418080"/>
              <a:gd name="connsiteX50" fmla="*/ 2147196 w 2377490"/>
              <a:gd name="connsiteY50" fmla="*/ 1842346 h 2418080"/>
              <a:gd name="connsiteX51" fmla="*/ 2093010 w 2377490"/>
              <a:gd name="connsiteY51" fmla="*/ 1801706 h 2418080"/>
              <a:gd name="connsiteX52" fmla="*/ 2004956 w 2377490"/>
              <a:gd name="connsiteY52" fmla="*/ 1713653 h 2418080"/>
              <a:gd name="connsiteX53" fmla="*/ 1903356 w 2377490"/>
              <a:gd name="connsiteY53" fmla="*/ 1639146 h 2418080"/>
              <a:gd name="connsiteX54" fmla="*/ 1734023 w 2377490"/>
              <a:gd name="connsiteY54" fmla="*/ 1483360 h 2418080"/>
              <a:gd name="connsiteX55" fmla="*/ 1700156 w 2377490"/>
              <a:gd name="connsiteY55" fmla="*/ 1449493 h 2418080"/>
              <a:gd name="connsiteX56" fmla="*/ 1659516 w 2377490"/>
              <a:gd name="connsiteY56" fmla="*/ 1388533 h 2418080"/>
              <a:gd name="connsiteX57" fmla="*/ 1537596 w 2377490"/>
              <a:gd name="connsiteY57" fmla="*/ 1300480 h 2418080"/>
              <a:gd name="connsiteX58" fmla="*/ 1496956 w 2377490"/>
              <a:gd name="connsiteY58" fmla="*/ 1259840 h 2418080"/>
              <a:gd name="connsiteX59" fmla="*/ 1449543 w 2377490"/>
              <a:gd name="connsiteY59" fmla="*/ 1219200 h 2418080"/>
              <a:gd name="connsiteX60" fmla="*/ 1361490 w 2377490"/>
              <a:gd name="connsiteY60" fmla="*/ 1117600 h 2418080"/>
              <a:gd name="connsiteX61" fmla="*/ 1314076 w 2377490"/>
              <a:gd name="connsiteY61" fmla="*/ 1083733 h 2418080"/>
              <a:gd name="connsiteX62" fmla="*/ 1273436 w 2377490"/>
              <a:gd name="connsiteY62" fmla="*/ 1043093 h 2418080"/>
              <a:gd name="connsiteX63" fmla="*/ 1158290 w 2377490"/>
              <a:gd name="connsiteY63" fmla="*/ 941493 h 2418080"/>
              <a:gd name="connsiteX64" fmla="*/ 1043143 w 2377490"/>
              <a:gd name="connsiteY64" fmla="*/ 846666 h 2418080"/>
              <a:gd name="connsiteX65" fmla="*/ 1002503 w 2377490"/>
              <a:gd name="connsiteY65" fmla="*/ 806026 h 2418080"/>
              <a:gd name="connsiteX66" fmla="*/ 955090 w 2377490"/>
              <a:gd name="connsiteY66" fmla="*/ 765386 h 2418080"/>
              <a:gd name="connsiteX67" fmla="*/ 846716 w 2377490"/>
              <a:gd name="connsiteY67" fmla="*/ 657013 h 2418080"/>
              <a:gd name="connsiteX68" fmla="*/ 677383 w 2377490"/>
              <a:gd name="connsiteY68" fmla="*/ 521546 h 2418080"/>
              <a:gd name="connsiteX69" fmla="*/ 650290 w 2377490"/>
              <a:gd name="connsiteY69" fmla="*/ 480906 h 2418080"/>
              <a:gd name="connsiteX70" fmla="*/ 589330 w 2377490"/>
              <a:gd name="connsiteY70" fmla="*/ 358986 h 2418080"/>
              <a:gd name="connsiteX71" fmla="*/ 541916 w 2377490"/>
              <a:gd name="connsiteY71" fmla="*/ 243840 h 2418080"/>
              <a:gd name="connsiteX72" fmla="*/ 508050 w 2377490"/>
              <a:gd name="connsiteY72" fmla="*/ 189653 h 2418080"/>
              <a:gd name="connsiteX73" fmla="*/ 453863 w 2377490"/>
              <a:gd name="connsiteY73" fmla="*/ 101600 h 2418080"/>
              <a:gd name="connsiteX74" fmla="*/ 433543 w 2377490"/>
              <a:gd name="connsiteY74" fmla="*/ 67733 h 2418080"/>
              <a:gd name="connsiteX75" fmla="*/ 352263 w 2377490"/>
              <a:gd name="connsiteY75" fmla="*/ 33866 h 2418080"/>
              <a:gd name="connsiteX76" fmla="*/ 318396 w 2377490"/>
              <a:gd name="connsiteY76" fmla="*/ 20320 h 2418080"/>
              <a:gd name="connsiteX77" fmla="*/ 298076 w 2377490"/>
              <a:gd name="connsiteY77" fmla="*/ 6773 h 2418080"/>
              <a:gd name="connsiteX78" fmla="*/ 257436 w 2377490"/>
              <a:gd name="connsiteY78" fmla="*/ 0 h 2418080"/>
              <a:gd name="connsiteX79" fmla="*/ 162610 w 2377490"/>
              <a:gd name="connsiteY79" fmla="*/ 54186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377490" h="2418080">
                <a:moveTo>
                  <a:pt x="162610" y="54186"/>
                </a:moveTo>
                <a:cubicBezTo>
                  <a:pt x="141161" y="65475"/>
                  <a:pt x="138860" y="60989"/>
                  <a:pt x="128743" y="67733"/>
                </a:cubicBezTo>
                <a:cubicBezTo>
                  <a:pt x="81576" y="99178"/>
                  <a:pt x="56574" y="138631"/>
                  <a:pt x="20370" y="182880"/>
                </a:cubicBezTo>
                <a:cubicBezTo>
                  <a:pt x="-2016" y="238842"/>
                  <a:pt x="50" y="223716"/>
                  <a:pt x="50" y="311573"/>
                </a:cubicBezTo>
                <a:cubicBezTo>
                  <a:pt x="50" y="345136"/>
                  <a:pt x="10448" y="377563"/>
                  <a:pt x="27143" y="406400"/>
                </a:cubicBezTo>
                <a:cubicBezTo>
                  <a:pt x="43458" y="434580"/>
                  <a:pt x="55903" y="467338"/>
                  <a:pt x="81330" y="487680"/>
                </a:cubicBezTo>
                <a:cubicBezTo>
                  <a:pt x="92619" y="496711"/>
                  <a:pt x="104974" y="504551"/>
                  <a:pt x="115196" y="514773"/>
                </a:cubicBezTo>
                <a:cubicBezTo>
                  <a:pt x="125419" y="524996"/>
                  <a:pt x="132067" y="538417"/>
                  <a:pt x="142290" y="548640"/>
                </a:cubicBezTo>
                <a:cubicBezTo>
                  <a:pt x="175182" y="581532"/>
                  <a:pt x="176636" y="573104"/>
                  <a:pt x="216796" y="596053"/>
                </a:cubicBezTo>
                <a:cubicBezTo>
                  <a:pt x="235290" y="606621"/>
                  <a:pt x="252363" y="619576"/>
                  <a:pt x="270983" y="629920"/>
                </a:cubicBezTo>
                <a:cubicBezTo>
                  <a:pt x="369525" y="684665"/>
                  <a:pt x="306552" y="644773"/>
                  <a:pt x="406450" y="690880"/>
                </a:cubicBezTo>
                <a:cubicBezTo>
                  <a:pt x="443121" y="707805"/>
                  <a:pt x="514823" y="745066"/>
                  <a:pt x="514823" y="745066"/>
                </a:cubicBezTo>
                <a:cubicBezTo>
                  <a:pt x="526112" y="756355"/>
                  <a:pt x="536959" y="768104"/>
                  <a:pt x="548690" y="778933"/>
                </a:cubicBezTo>
                <a:cubicBezTo>
                  <a:pt x="591484" y="818436"/>
                  <a:pt x="609974" y="823568"/>
                  <a:pt x="636743" y="873760"/>
                </a:cubicBezTo>
                <a:cubicBezTo>
                  <a:pt x="645821" y="890781"/>
                  <a:pt x="650643" y="909755"/>
                  <a:pt x="657063" y="927946"/>
                </a:cubicBezTo>
                <a:cubicBezTo>
                  <a:pt x="664192" y="948144"/>
                  <a:pt x="669694" y="968915"/>
                  <a:pt x="677383" y="988906"/>
                </a:cubicBezTo>
                <a:cubicBezTo>
                  <a:pt x="681008" y="998330"/>
                  <a:pt x="687534" y="1006491"/>
                  <a:pt x="690930" y="1016000"/>
                </a:cubicBezTo>
                <a:cubicBezTo>
                  <a:pt x="698858" y="1038199"/>
                  <a:pt x="702973" y="1061662"/>
                  <a:pt x="711250" y="1083733"/>
                </a:cubicBezTo>
                <a:cubicBezTo>
                  <a:pt x="716568" y="1097914"/>
                  <a:pt x="725303" y="1110585"/>
                  <a:pt x="731570" y="1124373"/>
                </a:cubicBezTo>
                <a:cubicBezTo>
                  <a:pt x="754461" y="1174733"/>
                  <a:pt x="733955" y="1146280"/>
                  <a:pt x="772210" y="1198880"/>
                </a:cubicBezTo>
                <a:cubicBezTo>
                  <a:pt x="822325" y="1267787"/>
                  <a:pt x="777791" y="1204262"/>
                  <a:pt x="819623" y="1253066"/>
                </a:cubicBezTo>
                <a:cubicBezTo>
                  <a:pt x="852596" y="1291535"/>
                  <a:pt x="823947" y="1272162"/>
                  <a:pt x="867036" y="1293706"/>
                </a:cubicBezTo>
                <a:cubicBezTo>
                  <a:pt x="876067" y="1302737"/>
                  <a:pt x="883667" y="1313476"/>
                  <a:pt x="894130" y="1320800"/>
                </a:cubicBezTo>
                <a:cubicBezTo>
                  <a:pt x="922755" y="1340838"/>
                  <a:pt x="949200" y="1345243"/>
                  <a:pt x="982183" y="1354666"/>
                </a:cubicBezTo>
                <a:cubicBezTo>
                  <a:pt x="991214" y="1363697"/>
                  <a:pt x="999194" y="1373919"/>
                  <a:pt x="1009276" y="1381760"/>
                </a:cubicBezTo>
                <a:cubicBezTo>
                  <a:pt x="1019668" y="1389843"/>
                  <a:pt x="1033834" y="1392771"/>
                  <a:pt x="1043143" y="1402080"/>
                </a:cubicBezTo>
                <a:cubicBezTo>
                  <a:pt x="1062805" y="1421742"/>
                  <a:pt x="1117892" y="1492768"/>
                  <a:pt x="1137970" y="1524000"/>
                </a:cubicBezTo>
                <a:cubicBezTo>
                  <a:pt x="1147813" y="1539312"/>
                  <a:pt x="1154702" y="1556447"/>
                  <a:pt x="1165063" y="1571413"/>
                </a:cubicBezTo>
                <a:cubicBezTo>
                  <a:pt x="1175100" y="1585911"/>
                  <a:pt x="1189148" y="1597381"/>
                  <a:pt x="1198930" y="1612053"/>
                </a:cubicBezTo>
                <a:cubicBezTo>
                  <a:pt x="1207331" y="1624655"/>
                  <a:pt x="1211458" y="1639706"/>
                  <a:pt x="1219250" y="1652693"/>
                </a:cubicBezTo>
                <a:cubicBezTo>
                  <a:pt x="1225058" y="1662373"/>
                  <a:pt x="1233587" y="1670213"/>
                  <a:pt x="1239570" y="1679786"/>
                </a:cubicBezTo>
                <a:cubicBezTo>
                  <a:pt x="1244921" y="1688348"/>
                  <a:pt x="1247765" y="1698318"/>
                  <a:pt x="1253116" y="1706880"/>
                </a:cubicBezTo>
                <a:cubicBezTo>
                  <a:pt x="1259099" y="1716453"/>
                  <a:pt x="1266962" y="1724725"/>
                  <a:pt x="1273436" y="1733973"/>
                </a:cubicBezTo>
                <a:cubicBezTo>
                  <a:pt x="1282773" y="1747311"/>
                  <a:pt x="1289578" y="1762566"/>
                  <a:pt x="1300530" y="1774613"/>
                </a:cubicBezTo>
                <a:cubicBezTo>
                  <a:pt x="1453631" y="1943023"/>
                  <a:pt x="1354258" y="1828409"/>
                  <a:pt x="1490183" y="1943946"/>
                </a:cubicBezTo>
                <a:cubicBezTo>
                  <a:pt x="1555642" y="1999586"/>
                  <a:pt x="1546885" y="2010934"/>
                  <a:pt x="1612103" y="2079413"/>
                </a:cubicBezTo>
                <a:cubicBezTo>
                  <a:pt x="1633051" y="2101409"/>
                  <a:pt x="1656602" y="2120807"/>
                  <a:pt x="1679836" y="2140373"/>
                </a:cubicBezTo>
                <a:cubicBezTo>
                  <a:pt x="1757134" y="2205466"/>
                  <a:pt x="1784087" y="2214453"/>
                  <a:pt x="1889810" y="2275840"/>
                </a:cubicBezTo>
                <a:cubicBezTo>
                  <a:pt x="1940608" y="2305335"/>
                  <a:pt x="1969523" y="2320765"/>
                  <a:pt x="2025276" y="2343573"/>
                </a:cubicBezTo>
                <a:cubicBezTo>
                  <a:pt x="2049735" y="2353579"/>
                  <a:pt x="2075088" y="2361258"/>
                  <a:pt x="2099783" y="2370666"/>
                </a:cubicBezTo>
                <a:cubicBezTo>
                  <a:pt x="2122507" y="2379323"/>
                  <a:pt x="2144585" y="2389667"/>
                  <a:pt x="2167516" y="2397760"/>
                </a:cubicBezTo>
                <a:cubicBezTo>
                  <a:pt x="2200282" y="2409324"/>
                  <a:pt x="2216825" y="2411685"/>
                  <a:pt x="2248796" y="2418080"/>
                </a:cubicBezTo>
                <a:cubicBezTo>
                  <a:pt x="2257827" y="2411307"/>
                  <a:pt x="2267907" y="2405743"/>
                  <a:pt x="2275890" y="2397760"/>
                </a:cubicBezTo>
                <a:cubicBezTo>
                  <a:pt x="2302460" y="2371190"/>
                  <a:pt x="2316334" y="2347253"/>
                  <a:pt x="2336850" y="2316480"/>
                </a:cubicBezTo>
                <a:cubicBezTo>
                  <a:pt x="2341365" y="2300675"/>
                  <a:pt x="2345198" y="2284660"/>
                  <a:pt x="2350396" y="2269066"/>
                </a:cubicBezTo>
                <a:cubicBezTo>
                  <a:pt x="2354241" y="2257532"/>
                  <a:pt x="2360994" y="2246995"/>
                  <a:pt x="2363943" y="2235200"/>
                </a:cubicBezTo>
                <a:cubicBezTo>
                  <a:pt x="2367815" y="2219712"/>
                  <a:pt x="2368288" y="2203565"/>
                  <a:pt x="2370716" y="2187786"/>
                </a:cubicBezTo>
                <a:cubicBezTo>
                  <a:pt x="2372804" y="2174212"/>
                  <a:pt x="2375232" y="2160693"/>
                  <a:pt x="2377490" y="2147146"/>
                </a:cubicBezTo>
                <a:cubicBezTo>
                  <a:pt x="2370717" y="2117795"/>
                  <a:pt x="2372668" y="2084923"/>
                  <a:pt x="2357170" y="2059093"/>
                </a:cubicBezTo>
                <a:cubicBezTo>
                  <a:pt x="2308668" y="1978256"/>
                  <a:pt x="2261751" y="1953128"/>
                  <a:pt x="2201383" y="1896533"/>
                </a:cubicBezTo>
                <a:cubicBezTo>
                  <a:pt x="2182748" y="1879062"/>
                  <a:pt x="2166420" y="1859167"/>
                  <a:pt x="2147196" y="1842346"/>
                </a:cubicBezTo>
                <a:cubicBezTo>
                  <a:pt x="2130205" y="1827478"/>
                  <a:pt x="2109752" y="1816854"/>
                  <a:pt x="2093010" y="1801706"/>
                </a:cubicBezTo>
                <a:cubicBezTo>
                  <a:pt x="2062230" y="1773857"/>
                  <a:pt x="2036472" y="1740667"/>
                  <a:pt x="2004956" y="1713653"/>
                </a:cubicBezTo>
                <a:cubicBezTo>
                  <a:pt x="1973069" y="1686322"/>
                  <a:pt x="1936244" y="1665263"/>
                  <a:pt x="1903356" y="1639146"/>
                </a:cubicBezTo>
                <a:cubicBezTo>
                  <a:pt x="1729076" y="1500747"/>
                  <a:pt x="1822171" y="1579522"/>
                  <a:pt x="1734023" y="1483360"/>
                </a:cubicBezTo>
                <a:cubicBezTo>
                  <a:pt x="1723235" y="1471591"/>
                  <a:pt x="1710129" y="1461960"/>
                  <a:pt x="1700156" y="1449493"/>
                </a:cubicBezTo>
                <a:cubicBezTo>
                  <a:pt x="1674357" y="1417244"/>
                  <a:pt x="1687453" y="1416470"/>
                  <a:pt x="1659516" y="1388533"/>
                </a:cubicBezTo>
                <a:cubicBezTo>
                  <a:pt x="1547756" y="1276773"/>
                  <a:pt x="1650902" y="1383570"/>
                  <a:pt x="1537596" y="1300480"/>
                </a:cubicBezTo>
                <a:cubicBezTo>
                  <a:pt x="1522147" y="1289151"/>
                  <a:pt x="1511033" y="1272834"/>
                  <a:pt x="1496956" y="1259840"/>
                </a:cubicBezTo>
                <a:cubicBezTo>
                  <a:pt x="1481661" y="1245721"/>
                  <a:pt x="1463899" y="1234273"/>
                  <a:pt x="1449543" y="1219200"/>
                </a:cubicBezTo>
                <a:cubicBezTo>
                  <a:pt x="1418636" y="1186747"/>
                  <a:pt x="1397958" y="1143648"/>
                  <a:pt x="1361490" y="1117600"/>
                </a:cubicBezTo>
                <a:cubicBezTo>
                  <a:pt x="1345685" y="1106311"/>
                  <a:pt x="1328903" y="1096279"/>
                  <a:pt x="1314076" y="1083733"/>
                </a:cubicBezTo>
                <a:cubicBezTo>
                  <a:pt x="1299451" y="1071358"/>
                  <a:pt x="1287584" y="1056011"/>
                  <a:pt x="1273436" y="1043093"/>
                </a:cubicBezTo>
                <a:cubicBezTo>
                  <a:pt x="1235635" y="1008579"/>
                  <a:pt x="1198695" y="972919"/>
                  <a:pt x="1158290" y="941493"/>
                </a:cubicBezTo>
                <a:cubicBezTo>
                  <a:pt x="1106411" y="901143"/>
                  <a:pt x="1090573" y="890708"/>
                  <a:pt x="1043143" y="846666"/>
                </a:cubicBezTo>
                <a:cubicBezTo>
                  <a:pt x="1029104" y="833630"/>
                  <a:pt x="1016580" y="819020"/>
                  <a:pt x="1002503" y="806026"/>
                </a:cubicBezTo>
                <a:cubicBezTo>
                  <a:pt x="987208" y="791907"/>
                  <a:pt x="970132" y="779774"/>
                  <a:pt x="955090" y="765386"/>
                </a:cubicBezTo>
                <a:cubicBezTo>
                  <a:pt x="918172" y="730073"/>
                  <a:pt x="887586" y="687666"/>
                  <a:pt x="846716" y="657013"/>
                </a:cubicBezTo>
                <a:cubicBezTo>
                  <a:pt x="822146" y="638585"/>
                  <a:pt x="691987" y="543452"/>
                  <a:pt x="677383" y="521546"/>
                </a:cubicBezTo>
                <a:cubicBezTo>
                  <a:pt x="668352" y="507999"/>
                  <a:pt x="658667" y="494867"/>
                  <a:pt x="650290" y="480906"/>
                </a:cubicBezTo>
                <a:cubicBezTo>
                  <a:pt x="622389" y="434405"/>
                  <a:pt x="609826" y="408762"/>
                  <a:pt x="589330" y="358986"/>
                </a:cubicBezTo>
                <a:cubicBezTo>
                  <a:pt x="569066" y="309773"/>
                  <a:pt x="567780" y="292694"/>
                  <a:pt x="541916" y="243840"/>
                </a:cubicBezTo>
                <a:cubicBezTo>
                  <a:pt x="531950" y="225015"/>
                  <a:pt x="518492" y="208217"/>
                  <a:pt x="508050" y="189653"/>
                </a:cubicBezTo>
                <a:cubicBezTo>
                  <a:pt x="424774" y="41606"/>
                  <a:pt x="529162" y="209171"/>
                  <a:pt x="453863" y="101600"/>
                </a:cubicBezTo>
                <a:cubicBezTo>
                  <a:pt x="446313" y="90815"/>
                  <a:pt x="442852" y="77042"/>
                  <a:pt x="433543" y="67733"/>
                </a:cubicBezTo>
                <a:cubicBezTo>
                  <a:pt x="410923" y="45113"/>
                  <a:pt x="380695" y="43343"/>
                  <a:pt x="352263" y="33866"/>
                </a:cubicBezTo>
                <a:cubicBezTo>
                  <a:pt x="340728" y="30021"/>
                  <a:pt x="329271" y="25757"/>
                  <a:pt x="318396" y="20320"/>
                </a:cubicBezTo>
                <a:cubicBezTo>
                  <a:pt x="311115" y="16679"/>
                  <a:pt x="305799" y="9347"/>
                  <a:pt x="298076" y="6773"/>
                </a:cubicBezTo>
                <a:cubicBezTo>
                  <a:pt x="285047" y="2430"/>
                  <a:pt x="270983" y="2258"/>
                  <a:pt x="257436" y="0"/>
                </a:cubicBezTo>
                <a:cubicBezTo>
                  <a:pt x="166707" y="15121"/>
                  <a:pt x="184059" y="42897"/>
                  <a:pt x="162610" y="54186"/>
                </a:cubicBezTo>
                <a:close/>
              </a:path>
            </a:pathLst>
          </a:custGeom>
          <a:solidFill>
            <a:srgbClr val="C7D05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144C412-FE4A-BEBC-5488-FB6A22F25F97}"/>
              </a:ext>
            </a:extLst>
          </p:cNvPr>
          <p:cNvSpPr/>
          <p:nvPr/>
        </p:nvSpPr>
        <p:spPr>
          <a:xfrm>
            <a:off x="974460" y="3251731"/>
            <a:ext cx="2974393" cy="2932322"/>
          </a:xfrm>
          <a:custGeom>
            <a:avLst/>
            <a:gdLst>
              <a:gd name="connsiteX0" fmla="*/ 265060 w 2974393"/>
              <a:gd name="connsiteY0" fmla="*/ 26562 h 2932322"/>
              <a:gd name="connsiteX1" fmla="*/ 136367 w 2974393"/>
              <a:gd name="connsiteY1" fmla="*/ 33336 h 2932322"/>
              <a:gd name="connsiteX2" fmla="*/ 116047 w 2974393"/>
              <a:gd name="connsiteY2" fmla="*/ 46882 h 2932322"/>
              <a:gd name="connsiteX3" fmla="*/ 82180 w 2974393"/>
              <a:gd name="connsiteY3" fmla="*/ 80749 h 2932322"/>
              <a:gd name="connsiteX4" fmla="*/ 27993 w 2974393"/>
              <a:gd name="connsiteY4" fmla="*/ 168802 h 2932322"/>
              <a:gd name="connsiteX5" fmla="*/ 14447 w 2974393"/>
              <a:gd name="connsiteY5" fmla="*/ 195896 h 2932322"/>
              <a:gd name="connsiteX6" fmla="*/ 900 w 2974393"/>
              <a:gd name="connsiteY6" fmla="*/ 256856 h 2932322"/>
              <a:gd name="connsiteX7" fmla="*/ 7673 w 2974393"/>
              <a:gd name="connsiteY7" fmla="*/ 385549 h 2932322"/>
              <a:gd name="connsiteX8" fmla="*/ 95727 w 2974393"/>
              <a:gd name="connsiteY8" fmla="*/ 453282 h 2932322"/>
              <a:gd name="connsiteX9" fmla="*/ 149913 w 2974393"/>
              <a:gd name="connsiteY9" fmla="*/ 460056 h 2932322"/>
              <a:gd name="connsiteX10" fmla="*/ 278607 w 2974393"/>
              <a:gd name="connsiteY10" fmla="*/ 487149 h 2932322"/>
              <a:gd name="connsiteX11" fmla="*/ 326020 w 2974393"/>
              <a:gd name="connsiteY11" fmla="*/ 493922 h 2932322"/>
              <a:gd name="connsiteX12" fmla="*/ 359887 w 2974393"/>
              <a:gd name="connsiteY12" fmla="*/ 507469 h 2932322"/>
              <a:gd name="connsiteX13" fmla="*/ 461487 w 2974393"/>
              <a:gd name="connsiteY13" fmla="*/ 588749 h 2932322"/>
              <a:gd name="connsiteX14" fmla="*/ 488580 w 2974393"/>
              <a:gd name="connsiteY14" fmla="*/ 609069 h 2932322"/>
              <a:gd name="connsiteX15" fmla="*/ 529220 w 2974393"/>
              <a:gd name="connsiteY15" fmla="*/ 663256 h 2932322"/>
              <a:gd name="connsiteX16" fmla="*/ 569860 w 2974393"/>
              <a:gd name="connsiteY16" fmla="*/ 697122 h 2932322"/>
              <a:gd name="connsiteX17" fmla="*/ 617273 w 2974393"/>
              <a:gd name="connsiteY17" fmla="*/ 771629 h 2932322"/>
              <a:gd name="connsiteX18" fmla="*/ 644367 w 2974393"/>
              <a:gd name="connsiteY18" fmla="*/ 839362 h 2932322"/>
              <a:gd name="connsiteX19" fmla="*/ 657913 w 2974393"/>
              <a:gd name="connsiteY19" fmla="*/ 893549 h 2932322"/>
              <a:gd name="connsiteX20" fmla="*/ 698553 w 2974393"/>
              <a:gd name="connsiteY20" fmla="*/ 961282 h 2932322"/>
              <a:gd name="connsiteX21" fmla="*/ 745967 w 2974393"/>
              <a:gd name="connsiteY21" fmla="*/ 1022242 h 2932322"/>
              <a:gd name="connsiteX22" fmla="*/ 766287 w 2974393"/>
              <a:gd name="connsiteY22" fmla="*/ 1049336 h 2932322"/>
              <a:gd name="connsiteX23" fmla="*/ 786607 w 2974393"/>
              <a:gd name="connsiteY23" fmla="*/ 1069656 h 2932322"/>
              <a:gd name="connsiteX24" fmla="*/ 813700 w 2974393"/>
              <a:gd name="connsiteY24" fmla="*/ 1103522 h 2932322"/>
              <a:gd name="connsiteX25" fmla="*/ 881433 w 2974393"/>
              <a:gd name="connsiteY25" fmla="*/ 1171256 h 2932322"/>
              <a:gd name="connsiteX26" fmla="*/ 915300 w 2974393"/>
              <a:gd name="connsiteY26" fmla="*/ 1205122 h 2932322"/>
              <a:gd name="connsiteX27" fmla="*/ 1003353 w 2974393"/>
              <a:gd name="connsiteY27" fmla="*/ 1286402 h 2932322"/>
              <a:gd name="connsiteX28" fmla="*/ 1023673 w 2974393"/>
              <a:gd name="connsiteY28" fmla="*/ 1320269 h 2932322"/>
              <a:gd name="connsiteX29" fmla="*/ 1050767 w 2974393"/>
              <a:gd name="connsiteY29" fmla="*/ 1347362 h 2932322"/>
              <a:gd name="connsiteX30" fmla="*/ 1077860 w 2974393"/>
              <a:gd name="connsiteY30" fmla="*/ 1388002 h 2932322"/>
              <a:gd name="connsiteX31" fmla="*/ 1111727 w 2974393"/>
              <a:gd name="connsiteY31" fmla="*/ 1428642 h 2932322"/>
              <a:gd name="connsiteX32" fmla="*/ 1132047 w 2974393"/>
              <a:gd name="connsiteY32" fmla="*/ 1462509 h 2932322"/>
              <a:gd name="connsiteX33" fmla="*/ 1206553 w 2974393"/>
              <a:gd name="connsiteY33" fmla="*/ 1530242 h 2932322"/>
              <a:gd name="connsiteX34" fmla="*/ 1240420 w 2974393"/>
              <a:gd name="connsiteY34" fmla="*/ 1550562 h 2932322"/>
              <a:gd name="connsiteX35" fmla="*/ 1281060 w 2974393"/>
              <a:gd name="connsiteY35" fmla="*/ 1577656 h 2932322"/>
              <a:gd name="connsiteX36" fmla="*/ 1301380 w 2974393"/>
              <a:gd name="connsiteY36" fmla="*/ 1597976 h 2932322"/>
              <a:gd name="connsiteX37" fmla="*/ 1382660 w 2974393"/>
              <a:gd name="connsiteY37" fmla="*/ 1625069 h 2932322"/>
              <a:gd name="connsiteX38" fmla="*/ 1450393 w 2974393"/>
              <a:gd name="connsiteY38" fmla="*/ 1652162 h 2932322"/>
              <a:gd name="connsiteX39" fmla="*/ 1484260 w 2974393"/>
              <a:gd name="connsiteY39" fmla="*/ 1679256 h 2932322"/>
              <a:gd name="connsiteX40" fmla="*/ 1497807 w 2974393"/>
              <a:gd name="connsiteY40" fmla="*/ 1699576 h 2932322"/>
              <a:gd name="connsiteX41" fmla="*/ 1524900 w 2974393"/>
              <a:gd name="connsiteY41" fmla="*/ 1713122 h 2932322"/>
              <a:gd name="connsiteX42" fmla="*/ 1545220 w 2974393"/>
              <a:gd name="connsiteY42" fmla="*/ 1733442 h 2932322"/>
              <a:gd name="connsiteX43" fmla="*/ 1592633 w 2974393"/>
              <a:gd name="connsiteY43" fmla="*/ 1787629 h 2932322"/>
              <a:gd name="connsiteX44" fmla="*/ 1687460 w 2974393"/>
              <a:gd name="connsiteY44" fmla="*/ 1889229 h 2932322"/>
              <a:gd name="connsiteX45" fmla="*/ 1714553 w 2974393"/>
              <a:gd name="connsiteY45" fmla="*/ 1943416 h 2932322"/>
              <a:gd name="connsiteX46" fmla="*/ 1728100 w 2974393"/>
              <a:gd name="connsiteY46" fmla="*/ 1963736 h 2932322"/>
              <a:gd name="connsiteX47" fmla="*/ 1761967 w 2974393"/>
              <a:gd name="connsiteY47" fmla="*/ 2038242 h 2932322"/>
              <a:gd name="connsiteX48" fmla="*/ 1782287 w 2974393"/>
              <a:gd name="connsiteY48" fmla="*/ 2051789 h 2932322"/>
              <a:gd name="connsiteX49" fmla="*/ 1802607 w 2974393"/>
              <a:gd name="connsiteY49" fmla="*/ 2072109 h 2932322"/>
              <a:gd name="connsiteX50" fmla="*/ 1809380 w 2974393"/>
              <a:gd name="connsiteY50" fmla="*/ 2092429 h 2932322"/>
              <a:gd name="connsiteX51" fmla="*/ 1836473 w 2974393"/>
              <a:gd name="connsiteY51" fmla="*/ 2105976 h 2932322"/>
              <a:gd name="connsiteX52" fmla="*/ 1856793 w 2974393"/>
              <a:gd name="connsiteY52" fmla="*/ 2119522 h 2932322"/>
              <a:gd name="connsiteX53" fmla="*/ 1904207 w 2974393"/>
              <a:gd name="connsiteY53" fmla="*/ 2166936 h 2932322"/>
              <a:gd name="connsiteX54" fmla="*/ 1938073 w 2974393"/>
              <a:gd name="connsiteY54" fmla="*/ 2180482 h 2932322"/>
              <a:gd name="connsiteX55" fmla="*/ 2039673 w 2974393"/>
              <a:gd name="connsiteY55" fmla="*/ 2234669 h 2932322"/>
              <a:gd name="connsiteX56" fmla="*/ 2087087 w 2974393"/>
              <a:gd name="connsiteY56" fmla="*/ 2248216 h 2932322"/>
              <a:gd name="connsiteX57" fmla="*/ 2141273 w 2974393"/>
              <a:gd name="connsiteY57" fmla="*/ 2275309 h 2932322"/>
              <a:gd name="connsiteX58" fmla="*/ 2236100 w 2974393"/>
              <a:gd name="connsiteY58" fmla="*/ 2336269 h 2932322"/>
              <a:gd name="connsiteX59" fmla="*/ 2249647 w 2974393"/>
              <a:gd name="connsiteY59" fmla="*/ 2363362 h 2932322"/>
              <a:gd name="connsiteX60" fmla="*/ 2303833 w 2974393"/>
              <a:gd name="connsiteY60" fmla="*/ 2410776 h 2932322"/>
              <a:gd name="connsiteX61" fmla="*/ 2364793 w 2974393"/>
              <a:gd name="connsiteY61" fmla="*/ 2498829 h 2932322"/>
              <a:gd name="connsiteX62" fmla="*/ 2364793 w 2974393"/>
              <a:gd name="connsiteY62" fmla="*/ 2498829 h 2932322"/>
              <a:gd name="connsiteX63" fmla="*/ 2385113 w 2974393"/>
              <a:gd name="connsiteY63" fmla="*/ 2532696 h 2932322"/>
              <a:gd name="connsiteX64" fmla="*/ 2425753 w 2974393"/>
              <a:gd name="connsiteY64" fmla="*/ 2593656 h 2932322"/>
              <a:gd name="connsiteX65" fmla="*/ 2452847 w 2974393"/>
              <a:gd name="connsiteY65" fmla="*/ 2681709 h 2932322"/>
              <a:gd name="connsiteX66" fmla="*/ 2459620 w 2974393"/>
              <a:gd name="connsiteY66" fmla="*/ 2722349 h 2932322"/>
              <a:gd name="connsiteX67" fmla="*/ 2473167 w 2974393"/>
              <a:gd name="connsiteY67" fmla="*/ 2756216 h 2932322"/>
              <a:gd name="connsiteX68" fmla="*/ 2486713 w 2974393"/>
              <a:gd name="connsiteY68" fmla="*/ 2796856 h 2932322"/>
              <a:gd name="connsiteX69" fmla="*/ 2513807 w 2974393"/>
              <a:gd name="connsiteY69" fmla="*/ 2823949 h 2932322"/>
              <a:gd name="connsiteX70" fmla="*/ 2534127 w 2974393"/>
              <a:gd name="connsiteY70" fmla="*/ 2857816 h 2932322"/>
              <a:gd name="connsiteX71" fmla="*/ 2574767 w 2974393"/>
              <a:gd name="connsiteY71" fmla="*/ 2878136 h 2932322"/>
              <a:gd name="connsiteX72" fmla="*/ 2608633 w 2974393"/>
              <a:gd name="connsiteY72" fmla="*/ 2905229 h 2932322"/>
              <a:gd name="connsiteX73" fmla="*/ 2703460 w 2974393"/>
              <a:gd name="connsiteY73" fmla="*/ 2932322 h 2932322"/>
              <a:gd name="connsiteX74" fmla="*/ 2899887 w 2974393"/>
              <a:gd name="connsiteY74" fmla="*/ 2878136 h 2932322"/>
              <a:gd name="connsiteX75" fmla="*/ 2933753 w 2974393"/>
              <a:gd name="connsiteY75" fmla="*/ 2830722 h 2932322"/>
              <a:gd name="connsiteX76" fmla="*/ 2967620 w 2974393"/>
              <a:gd name="connsiteY76" fmla="*/ 2742669 h 2932322"/>
              <a:gd name="connsiteX77" fmla="*/ 2974393 w 2974393"/>
              <a:gd name="connsiteY77" fmla="*/ 2702029 h 2932322"/>
              <a:gd name="connsiteX78" fmla="*/ 2967620 w 2974393"/>
              <a:gd name="connsiteY78" fmla="*/ 2607202 h 2932322"/>
              <a:gd name="connsiteX79" fmla="*/ 2940527 w 2974393"/>
              <a:gd name="connsiteY79" fmla="*/ 2566562 h 2932322"/>
              <a:gd name="connsiteX80" fmla="*/ 2893113 w 2974393"/>
              <a:gd name="connsiteY80" fmla="*/ 2505602 h 2932322"/>
              <a:gd name="connsiteX81" fmla="*/ 2696687 w 2974393"/>
              <a:gd name="connsiteY81" fmla="*/ 2349816 h 2932322"/>
              <a:gd name="connsiteX82" fmla="*/ 2628953 w 2974393"/>
              <a:gd name="connsiteY82" fmla="*/ 2309176 h 2932322"/>
              <a:gd name="connsiteX83" fmla="*/ 2581540 w 2974393"/>
              <a:gd name="connsiteY83" fmla="*/ 2275309 h 2932322"/>
              <a:gd name="connsiteX84" fmla="*/ 2527353 w 2974393"/>
              <a:gd name="connsiteY84" fmla="*/ 2248216 h 2932322"/>
              <a:gd name="connsiteX85" fmla="*/ 2493487 w 2974393"/>
              <a:gd name="connsiteY85" fmla="*/ 2221122 h 2932322"/>
              <a:gd name="connsiteX86" fmla="*/ 2446073 w 2974393"/>
              <a:gd name="connsiteY86" fmla="*/ 2194029 h 2932322"/>
              <a:gd name="connsiteX87" fmla="*/ 2330927 w 2974393"/>
              <a:gd name="connsiteY87" fmla="*/ 2072109 h 2932322"/>
              <a:gd name="connsiteX88" fmla="*/ 2297060 w 2974393"/>
              <a:gd name="connsiteY88" fmla="*/ 2031469 h 2932322"/>
              <a:gd name="connsiteX89" fmla="*/ 2263193 w 2974393"/>
              <a:gd name="connsiteY89" fmla="*/ 1997602 h 2932322"/>
              <a:gd name="connsiteX90" fmla="*/ 2236100 w 2974393"/>
              <a:gd name="connsiteY90" fmla="*/ 1977282 h 2932322"/>
              <a:gd name="connsiteX91" fmla="*/ 2141273 w 2974393"/>
              <a:gd name="connsiteY91" fmla="*/ 1862136 h 2932322"/>
              <a:gd name="connsiteX92" fmla="*/ 2073540 w 2974393"/>
              <a:gd name="connsiteY92" fmla="*/ 1794402 h 2932322"/>
              <a:gd name="connsiteX93" fmla="*/ 2019353 w 2974393"/>
              <a:gd name="connsiteY93" fmla="*/ 1746989 h 2932322"/>
              <a:gd name="connsiteX94" fmla="*/ 1931300 w 2974393"/>
              <a:gd name="connsiteY94" fmla="*/ 1638616 h 2932322"/>
              <a:gd name="connsiteX95" fmla="*/ 1883887 w 2974393"/>
              <a:gd name="connsiteY95" fmla="*/ 1584429 h 2932322"/>
              <a:gd name="connsiteX96" fmla="*/ 1843247 w 2974393"/>
              <a:gd name="connsiteY96" fmla="*/ 1530242 h 2932322"/>
              <a:gd name="connsiteX97" fmla="*/ 1789060 w 2974393"/>
              <a:gd name="connsiteY97" fmla="*/ 1476056 h 2932322"/>
              <a:gd name="connsiteX98" fmla="*/ 1606180 w 2974393"/>
              <a:gd name="connsiteY98" fmla="*/ 1266082 h 2932322"/>
              <a:gd name="connsiteX99" fmla="*/ 1558767 w 2974393"/>
              <a:gd name="connsiteY99" fmla="*/ 1218669 h 2932322"/>
              <a:gd name="connsiteX100" fmla="*/ 1463940 w 2974393"/>
              <a:gd name="connsiteY100" fmla="*/ 1144162 h 2932322"/>
              <a:gd name="connsiteX101" fmla="*/ 1423300 w 2974393"/>
              <a:gd name="connsiteY101" fmla="*/ 1117069 h 2932322"/>
              <a:gd name="connsiteX102" fmla="*/ 1328473 w 2974393"/>
              <a:gd name="connsiteY102" fmla="*/ 1035789 h 2932322"/>
              <a:gd name="connsiteX103" fmla="*/ 1091407 w 2974393"/>
              <a:gd name="connsiteY103" fmla="*/ 866456 h 2932322"/>
              <a:gd name="connsiteX104" fmla="*/ 1043993 w 2974393"/>
              <a:gd name="connsiteY104" fmla="*/ 832589 h 2932322"/>
              <a:gd name="connsiteX105" fmla="*/ 989807 w 2974393"/>
              <a:gd name="connsiteY105" fmla="*/ 798722 h 2932322"/>
              <a:gd name="connsiteX106" fmla="*/ 955940 w 2974393"/>
              <a:gd name="connsiteY106" fmla="*/ 758082 h 2932322"/>
              <a:gd name="connsiteX107" fmla="*/ 922073 w 2974393"/>
              <a:gd name="connsiteY107" fmla="*/ 724216 h 2932322"/>
              <a:gd name="connsiteX108" fmla="*/ 847567 w 2974393"/>
              <a:gd name="connsiteY108" fmla="*/ 629389 h 2932322"/>
              <a:gd name="connsiteX109" fmla="*/ 705327 w 2974393"/>
              <a:gd name="connsiteY109" fmla="*/ 480376 h 2932322"/>
              <a:gd name="connsiteX110" fmla="*/ 651140 w 2974393"/>
              <a:gd name="connsiteY110" fmla="*/ 432962 h 2932322"/>
              <a:gd name="connsiteX111" fmla="*/ 569860 w 2974393"/>
              <a:gd name="connsiteY111" fmla="*/ 324589 h 2932322"/>
              <a:gd name="connsiteX112" fmla="*/ 535993 w 2974393"/>
              <a:gd name="connsiteY112" fmla="*/ 283949 h 2932322"/>
              <a:gd name="connsiteX113" fmla="*/ 508900 w 2974393"/>
              <a:gd name="connsiteY113" fmla="*/ 236536 h 2932322"/>
              <a:gd name="connsiteX114" fmla="*/ 468260 w 2974393"/>
              <a:gd name="connsiteY114" fmla="*/ 189122 h 2932322"/>
              <a:gd name="connsiteX115" fmla="*/ 441167 w 2974393"/>
              <a:gd name="connsiteY115" fmla="*/ 148482 h 2932322"/>
              <a:gd name="connsiteX116" fmla="*/ 427620 w 2974393"/>
              <a:gd name="connsiteY116" fmla="*/ 114616 h 2932322"/>
              <a:gd name="connsiteX117" fmla="*/ 400527 w 2974393"/>
              <a:gd name="connsiteY117" fmla="*/ 94296 h 2932322"/>
              <a:gd name="connsiteX118" fmla="*/ 366660 w 2974393"/>
              <a:gd name="connsiteY118" fmla="*/ 60429 h 2932322"/>
              <a:gd name="connsiteX119" fmla="*/ 339567 w 2974393"/>
              <a:gd name="connsiteY119" fmla="*/ 26562 h 2932322"/>
              <a:gd name="connsiteX120" fmla="*/ 265060 w 2974393"/>
              <a:gd name="connsiteY120" fmla="*/ 26562 h 2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74393" h="2932322">
                <a:moveTo>
                  <a:pt x="265060" y="26562"/>
                </a:moveTo>
                <a:cubicBezTo>
                  <a:pt x="231193" y="27691"/>
                  <a:pt x="178930" y="27532"/>
                  <a:pt x="136367" y="33336"/>
                </a:cubicBezTo>
                <a:cubicBezTo>
                  <a:pt x="128301" y="34436"/>
                  <a:pt x="122173" y="41522"/>
                  <a:pt x="116047" y="46882"/>
                </a:cubicBezTo>
                <a:cubicBezTo>
                  <a:pt x="104032" y="57395"/>
                  <a:pt x="92860" y="68882"/>
                  <a:pt x="82180" y="80749"/>
                </a:cubicBezTo>
                <a:cubicBezTo>
                  <a:pt x="48679" y="117972"/>
                  <a:pt x="52882" y="119024"/>
                  <a:pt x="27993" y="168802"/>
                </a:cubicBezTo>
                <a:cubicBezTo>
                  <a:pt x="23477" y="177833"/>
                  <a:pt x="16896" y="186100"/>
                  <a:pt x="14447" y="195896"/>
                </a:cubicBezTo>
                <a:cubicBezTo>
                  <a:pt x="4881" y="234158"/>
                  <a:pt x="9499" y="213861"/>
                  <a:pt x="900" y="256856"/>
                </a:cubicBezTo>
                <a:cubicBezTo>
                  <a:pt x="3158" y="299754"/>
                  <a:pt x="-5911" y="344796"/>
                  <a:pt x="7673" y="385549"/>
                </a:cubicBezTo>
                <a:cubicBezTo>
                  <a:pt x="17721" y="415693"/>
                  <a:pt x="63244" y="445786"/>
                  <a:pt x="95727" y="453282"/>
                </a:cubicBezTo>
                <a:cubicBezTo>
                  <a:pt x="113463" y="457375"/>
                  <a:pt x="131933" y="457217"/>
                  <a:pt x="149913" y="460056"/>
                </a:cubicBezTo>
                <a:cubicBezTo>
                  <a:pt x="316702" y="486391"/>
                  <a:pt x="145378" y="460503"/>
                  <a:pt x="278607" y="487149"/>
                </a:cubicBezTo>
                <a:cubicBezTo>
                  <a:pt x="294262" y="490280"/>
                  <a:pt x="310216" y="491664"/>
                  <a:pt x="326020" y="493922"/>
                </a:cubicBezTo>
                <a:cubicBezTo>
                  <a:pt x="337309" y="498438"/>
                  <a:pt x="349659" y="500894"/>
                  <a:pt x="359887" y="507469"/>
                </a:cubicBezTo>
                <a:cubicBezTo>
                  <a:pt x="389189" y="526306"/>
                  <a:pt x="432292" y="565393"/>
                  <a:pt x="461487" y="588749"/>
                </a:cubicBezTo>
                <a:cubicBezTo>
                  <a:pt x="470302" y="595801"/>
                  <a:pt x="481807" y="600038"/>
                  <a:pt x="488580" y="609069"/>
                </a:cubicBezTo>
                <a:cubicBezTo>
                  <a:pt x="502127" y="627131"/>
                  <a:pt x="511875" y="648802"/>
                  <a:pt x="529220" y="663256"/>
                </a:cubicBezTo>
                <a:cubicBezTo>
                  <a:pt x="542767" y="674545"/>
                  <a:pt x="557998" y="684074"/>
                  <a:pt x="569860" y="697122"/>
                </a:cubicBezTo>
                <a:cubicBezTo>
                  <a:pt x="574858" y="702620"/>
                  <a:pt x="612348" y="761075"/>
                  <a:pt x="617273" y="771629"/>
                </a:cubicBezTo>
                <a:cubicBezTo>
                  <a:pt x="627556" y="793665"/>
                  <a:pt x="638470" y="815771"/>
                  <a:pt x="644367" y="839362"/>
                </a:cubicBezTo>
                <a:cubicBezTo>
                  <a:pt x="648882" y="857424"/>
                  <a:pt x="646742" y="878655"/>
                  <a:pt x="657913" y="893549"/>
                </a:cubicBezTo>
                <a:cubicBezTo>
                  <a:pt x="693623" y="941161"/>
                  <a:pt x="664729" y="899271"/>
                  <a:pt x="698553" y="961282"/>
                </a:cubicBezTo>
                <a:cubicBezTo>
                  <a:pt x="726718" y="1012919"/>
                  <a:pt x="708327" y="979226"/>
                  <a:pt x="745967" y="1022242"/>
                </a:cubicBezTo>
                <a:cubicBezTo>
                  <a:pt x="753401" y="1030738"/>
                  <a:pt x="758940" y="1040765"/>
                  <a:pt x="766287" y="1049336"/>
                </a:cubicBezTo>
                <a:cubicBezTo>
                  <a:pt x="772521" y="1056609"/>
                  <a:pt x="780299" y="1062447"/>
                  <a:pt x="786607" y="1069656"/>
                </a:cubicBezTo>
                <a:cubicBezTo>
                  <a:pt x="796127" y="1080536"/>
                  <a:pt x="803836" y="1092953"/>
                  <a:pt x="813700" y="1103522"/>
                </a:cubicBezTo>
                <a:cubicBezTo>
                  <a:pt x="835486" y="1126865"/>
                  <a:pt x="858855" y="1148678"/>
                  <a:pt x="881433" y="1171256"/>
                </a:cubicBezTo>
                <a:cubicBezTo>
                  <a:pt x="892722" y="1182545"/>
                  <a:pt x="903179" y="1194732"/>
                  <a:pt x="915300" y="1205122"/>
                </a:cubicBezTo>
                <a:cubicBezTo>
                  <a:pt x="940645" y="1226847"/>
                  <a:pt x="981692" y="1259927"/>
                  <a:pt x="1003353" y="1286402"/>
                </a:cubicBezTo>
                <a:cubicBezTo>
                  <a:pt x="1011690" y="1296591"/>
                  <a:pt x="1015590" y="1309877"/>
                  <a:pt x="1023673" y="1320269"/>
                </a:cubicBezTo>
                <a:cubicBezTo>
                  <a:pt x="1031514" y="1330351"/>
                  <a:pt x="1042788" y="1337389"/>
                  <a:pt x="1050767" y="1347362"/>
                </a:cubicBezTo>
                <a:cubicBezTo>
                  <a:pt x="1060938" y="1360075"/>
                  <a:pt x="1068091" y="1374977"/>
                  <a:pt x="1077860" y="1388002"/>
                </a:cubicBezTo>
                <a:cubicBezTo>
                  <a:pt x="1088440" y="1402109"/>
                  <a:pt x="1101355" y="1414381"/>
                  <a:pt x="1111727" y="1428642"/>
                </a:cubicBezTo>
                <a:cubicBezTo>
                  <a:pt x="1119470" y="1439289"/>
                  <a:pt x="1123823" y="1452229"/>
                  <a:pt x="1132047" y="1462509"/>
                </a:cubicBezTo>
                <a:cubicBezTo>
                  <a:pt x="1146506" y="1480583"/>
                  <a:pt x="1188856" y="1517372"/>
                  <a:pt x="1206553" y="1530242"/>
                </a:cubicBezTo>
                <a:cubicBezTo>
                  <a:pt x="1217200" y="1537985"/>
                  <a:pt x="1229313" y="1543494"/>
                  <a:pt x="1240420" y="1550562"/>
                </a:cubicBezTo>
                <a:cubicBezTo>
                  <a:pt x="1254156" y="1559303"/>
                  <a:pt x="1268208" y="1567660"/>
                  <a:pt x="1281060" y="1577656"/>
                </a:cubicBezTo>
                <a:cubicBezTo>
                  <a:pt x="1288621" y="1583537"/>
                  <a:pt x="1292700" y="1593925"/>
                  <a:pt x="1301380" y="1597976"/>
                </a:cubicBezTo>
                <a:cubicBezTo>
                  <a:pt x="1327260" y="1610053"/>
                  <a:pt x="1358171" y="1610376"/>
                  <a:pt x="1382660" y="1625069"/>
                </a:cubicBezTo>
                <a:cubicBezTo>
                  <a:pt x="1426399" y="1651312"/>
                  <a:pt x="1403618" y="1642807"/>
                  <a:pt x="1450393" y="1652162"/>
                </a:cubicBezTo>
                <a:cubicBezTo>
                  <a:pt x="1461682" y="1661193"/>
                  <a:pt x="1474037" y="1669033"/>
                  <a:pt x="1484260" y="1679256"/>
                </a:cubicBezTo>
                <a:cubicBezTo>
                  <a:pt x="1490016" y="1685012"/>
                  <a:pt x="1491553" y="1694365"/>
                  <a:pt x="1497807" y="1699576"/>
                </a:cubicBezTo>
                <a:cubicBezTo>
                  <a:pt x="1505564" y="1706040"/>
                  <a:pt x="1515869" y="1708607"/>
                  <a:pt x="1524900" y="1713122"/>
                </a:cubicBezTo>
                <a:cubicBezTo>
                  <a:pt x="1531673" y="1719895"/>
                  <a:pt x="1538986" y="1726169"/>
                  <a:pt x="1545220" y="1733442"/>
                </a:cubicBezTo>
                <a:cubicBezTo>
                  <a:pt x="1577591" y="1771209"/>
                  <a:pt x="1552593" y="1752038"/>
                  <a:pt x="1592633" y="1787629"/>
                </a:cubicBezTo>
                <a:cubicBezTo>
                  <a:pt x="1634160" y="1824542"/>
                  <a:pt x="1655962" y="1826231"/>
                  <a:pt x="1687460" y="1889229"/>
                </a:cubicBezTo>
                <a:cubicBezTo>
                  <a:pt x="1696491" y="1907291"/>
                  <a:pt x="1703351" y="1926614"/>
                  <a:pt x="1714553" y="1943416"/>
                </a:cubicBezTo>
                <a:cubicBezTo>
                  <a:pt x="1719069" y="1950189"/>
                  <a:pt x="1724459" y="1956455"/>
                  <a:pt x="1728100" y="1963736"/>
                </a:cubicBezTo>
                <a:cubicBezTo>
                  <a:pt x="1740973" y="1989480"/>
                  <a:pt x="1744057" y="2014362"/>
                  <a:pt x="1761967" y="2038242"/>
                </a:cubicBezTo>
                <a:cubicBezTo>
                  <a:pt x="1766851" y="2044754"/>
                  <a:pt x="1776033" y="2046577"/>
                  <a:pt x="1782287" y="2051789"/>
                </a:cubicBezTo>
                <a:cubicBezTo>
                  <a:pt x="1789646" y="2057921"/>
                  <a:pt x="1795834" y="2065336"/>
                  <a:pt x="1802607" y="2072109"/>
                </a:cubicBezTo>
                <a:cubicBezTo>
                  <a:pt x="1804865" y="2078882"/>
                  <a:pt x="1804332" y="2087380"/>
                  <a:pt x="1809380" y="2092429"/>
                </a:cubicBezTo>
                <a:cubicBezTo>
                  <a:pt x="1816520" y="2099569"/>
                  <a:pt x="1827706" y="2100966"/>
                  <a:pt x="1836473" y="2105976"/>
                </a:cubicBezTo>
                <a:cubicBezTo>
                  <a:pt x="1843541" y="2110015"/>
                  <a:pt x="1850742" y="2114076"/>
                  <a:pt x="1856793" y="2119522"/>
                </a:cubicBezTo>
                <a:cubicBezTo>
                  <a:pt x="1873407" y="2134474"/>
                  <a:pt x="1883454" y="2158635"/>
                  <a:pt x="1904207" y="2166936"/>
                </a:cubicBezTo>
                <a:cubicBezTo>
                  <a:pt x="1915496" y="2171451"/>
                  <a:pt x="1927198" y="2175045"/>
                  <a:pt x="1938073" y="2180482"/>
                </a:cubicBezTo>
                <a:cubicBezTo>
                  <a:pt x="1978023" y="2200457"/>
                  <a:pt x="1990004" y="2220478"/>
                  <a:pt x="2039673" y="2234669"/>
                </a:cubicBezTo>
                <a:cubicBezTo>
                  <a:pt x="2055478" y="2239185"/>
                  <a:pt x="2071826" y="2242111"/>
                  <a:pt x="2087087" y="2248216"/>
                </a:cubicBezTo>
                <a:cubicBezTo>
                  <a:pt x="2105837" y="2255716"/>
                  <a:pt x="2123957" y="2264919"/>
                  <a:pt x="2141273" y="2275309"/>
                </a:cubicBezTo>
                <a:cubicBezTo>
                  <a:pt x="2218687" y="2321757"/>
                  <a:pt x="2187943" y="2300151"/>
                  <a:pt x="2236100" y="2336269"/>
                </a:cubicBezTo>
                <a:cubicBezTo>
                  <a:pt x="2240616" y="2345300"/>
                  <a:pt x="2243589" y="2355284"/>
                  <a:pt x="2249647" y="2363362"/>
                </a:cubicBezTo>
                <a:cubicBezTo>
                  <a:pt x="2264681" y="2383407"/>
                  <a:pt x="2284236" y="2396078"/>
                  <a:pt x="2303833" y="2410776"/>
                </a:cubicBezTo>
                <a:cubicBezTo>
                  <a:pt x="2328893" y="2460894"/>
                  <a:pt x="2311181" y="2429899"/>
                  <a:pt x="2364793" y="2498829"/>
                </a:cubicBezTo>
                <a:lnTo>
                  <a:pt x="2364793" y="2498829"/>
                </a:lnTo>
                <a:cubicBezTo>
                  <a:pt x="2371566" y="2510118"/>
                  <a:pt x="2377810" y="2521742"/>
                  <a:pt x="2385113" y="2532696"/>
                </a:cubicBezTo>
                <a:cubicBezTo>
                  <a:pt x="2402982" y="2559500"/>
                  <a:pt x="2411695" y="2562728"/>
                  <a:pt x="2425753" y="2593656"/>
                </a:cubicBezTo>
                <a:cubicBezTo>
                  <a:pt x="2431540" y="2606387"/>
                  <a:pt x="2450293" y="2670640"/>
                  <a:pt x="2452847" y="2681709"/>
                </a:cubicBezTo>
                <a:cubicBezTo>
                  <a:pt x="2455935" y="2695091"/>
                  <a:pt x="2456006" y="2709099"/>
                  <a:pt x="2459620" y="2722349"/>
                </a:cubicBezTo>
                <a:cubicBezTo>
                  <a:pt x="2462819" y="2734079"/>
                  <a:pt x="2469012" y="2744789"/>
                  <a:pt x="2473167" y="2756216"/>
                </a:cubicBezTo>
                <a:cubicBezTo>
                  <a:pt x="2478047" y="2769636"/>
                  <a:pt x="2479366" y="2784612"/>
                  <a:pt x="2486713" y="2796856"/>
                </a:cubicBezTo>
                <a:cubicBezTo>
                  <a:pt x="2493284" y="2807808"/>
                  <a:pt x="2505966" y="2813867"/>
                  <a:pt x="2513807" y="2823949"/>
                </a:cubicBezTo>
                <a:cubicBezTo>
                  <a:pt x="2521890" y="2834341"/>
                  <a:pt x="2524287" y="2849070"/>
                  <a:pt x="2534127" y="2857816"/>
                </a:cubicBezTo>
                <a:cubicBezTo>
                  <a:pt x="2545447" y="2867878"/>
                  <a:pt x="2561989" y="2870005"/>
                  <a:pt x="2574767" y="2878136"/>
                </a:cubicBezTo>
                <a:cubicBezTo>
                  <a:pt x="2586963" y="2885897"/>
                  <a:pt x="2595904" y="2898375"/>
                  <a:pt x="2608633" y="2905229"/>
                </a:cubicBezTo>
                <a:cubicBezTo>
                  <a:pt x="2646202" y="2925459"/>
                  <a:pt x="2664777" y="2925875"/>
                  <a:pt x="2703460" y="2932322"/>
                </a:cubicBezTo>
                <a:cubicBezTo>
                  <a:pt x="2736396" y="2925735"/>
                  <a:pt x="2856885" y="2911924"/>
                  <a:pt x="2899887" y="2878136"/>
                </a:cubicBezTo>
                <a:cubicBezTo>
                  <a:pt x="2915159" y="2866136"/>
                  <a:pt x="2923574" y="2847263"/>
                  <a:pt x="2933753" y="2830722"/>
                </a:cubicBezTo>
                <a:cubicBezTo>
                  <a:pt x="2952571" y="2800141"/>
                  <a:pt x="2959519" y="2777773"/>
                  <a:pt x="2967620" y="2742669"/>
                </a:cubicBezTo>
                <a:cubicBezTo>
                  <a:pt x="2970708" y="2729287"/>
                  <a:pt x="2972135" y="2715576"/>
                  <a:pt x="2974393" y="2702029"/>
                </a:cubicBezTo>
                <a:cubicBezTo>
                  <a:pt x="2972135" y="2670420"/>
                  <a:pt x="2975306" y="2637945"/>
                  <a:pt x="2967620" y="2607202"/>
                </a:cubicBezTo>
                <a:cubicBezTo>
                  <a:pt x="2963671" y="2591407"/>
                  <a:pt x="2950155" y="2579691"/>
                  <a:pt x="2940527" y="2566562"/>
                </a:cubicBezTo>
                <a:cubicBezTo>
                  <a:pt x="2925304" y="2545803"/>
                  <a:pt x="2911316" y="2523805"/>
                  <a:pt x="2893113" y="2505602"/>
                </a:cubicBezTo>
                <a:cubicBezTo>
                  <a:pt x="2849092" y="2461581"/>
                  <a:pt x="2752632" y="2383383"/>
                  <a:pt x="2696687" y="2349816"/>
                </a:cubicBezTo>
                <a:cubicBezTo>
                  <a:pt x="2674109" y="2336269"/>
                  <a:pt x="2651059" y="2323480"/>
                  <a:pt x="2628953" y="2309176"/>
                </a:cubicBezTo>
                <a:cubicBezTo>
                  <a:pt x="2612647" y="2298625"/>
                  <a:pt x="2598194" y="2285302"/>
                  <a:pt x="2581540" y="2275309"/>
                </a:cubicBezTo>
                <a:cubicBezTo>
                  <a:pt x="2564224" y="2264919"/>
                  <a:pt x="2544552" y="2258800"/>
                  <a:pt x="2527353" y="2248216"/>
                </a:cubicBezTo>
                <a:cubicBezTo>
                  <a:pt x="2515041" y="2240639"/>
                  <a:pt x="2505516" y="2229141"/>
                  <a:pt x="2493487" y="2221122"/>
                </a:cubicBezTo>
                <a:cubicBezTo>
                  <a:pt x="2478341" y="2211025"/>
                  <a:pt x="2461219" y="2204126"/>
                  <a:pt x="2446073" y="2194029"/>
                </a:cubicBezTo>
                <a:cubicBezTo>
                  <a:pt x="2397665" y="2161757"/>
                  <a:pt x="2369876" y="2117932"/>
                  <a:pt x="2330927" y="2072109"/>
                </a:cubicBezTo>
                <a:cubicBezTo>
                  <a:pt x="2319506" y="2058673"/>
                  <a:pt x="2309529" y="2043938"/>
                  <a:pt x="2297060" y="2031469"/>
                </a:cubicBezTo>
                <a:cubicBezTo>
                  <a:pt x="2285771" y="2020180"/>
                  <a:pt x="2275125" y="2008209"/>
                  <a:pt x="2263193" y="1997602"/>
                </a:cubicBezTo>
                <a:cubicBezTo>
                  <a:pt x="2254756" y="1990102"/>
                  <a:pt x="2243757" y="1985577"/>
                  <a:pt x="2236100" y="1977282"/>
                </a:cubicBezTo>
                <a:cubicBezTo>
                  <a:pt x="2199696" y="1937845"/>
                  <a:pt x="2178566" y="1899429"/>
                  <a:pt x="2141273" y="1862136"/>
                </a:cubicBezTo>
                <a:cubicBezTo>
                  <a:pt x="2118695" y="1839558"/>
                  <a:pt x="2097570" y="1815428"/>
                  <a:pt x="2073540" y="1794402"/>
                </a:cubicBezTo>
                <a:cubicBezTo>
                  <a:pt x="2055478" y="1778598"/>
                  <a:pt x="2035536" y="1764713"/>
                  <a:pt x="2019353" y="1746989"/>
                </a:cubicBezTo>
                <a:cubicBezTo>
                  <a:pt x="1987969" y="1712616"/>
                  <a:pt x="1961097" y="1674373"/>
                  <a:pt x="1931300" y="1638616"/>
                </a:cubicBezTo>
                <a:cubicBezTo>
                  <a:pt x="1915935" y="1620178"/>
                  <a:pt x="1898287" y="1603629"/>
                  <a:pt x="1883887" y="1584429"/>
                </a:cubicBezTo>
                <a:cubicBezTo>
                  <a:pt x="1870340" y="1566367"/>
                  <a:pt x="1858115" y="1547234"/>
                  <a:pt x="1843247" y="1530242"/>
                </a:cubicBezTo>
                <a:cubicBezTo>
                  <a:pt x="1826426" y="1511018"/>
                  <a:pt x="1805413" y="1495679"/>
                  <a:pt x="1789060" y="1476056"/>
                </a:cubicBezTo>
                <a:cubicBezTo>
                  <a:pt x="1605692" y="1256014"/>
                  <a:pt x="1817511" y="1477413"/>
                  <a:pt x="1606180" y="1266082"/>
                </a:cubicBezTo>
                <a:cubicBezTo>
                  <a:pt x="1590376" y="1250278"/>
                  <a:pt x="1577364" y="1231067"/>
                  <a:pt x="1558767" y="1218669"/>
                </a:cubicBezTo>
                <a:cubicBezTo>
                  <a:pt x="1390653" y="1106593"/>
                  <a:pt x="1576441" y="1236208"/>
                  <a:pt x="1463940" y="1144162"/>
                </a:cubicBezTo>
                <a:cubicBezTo>
                  <a:pt x="1451339" y="1133852"/>
                  <a:pt x="1436013" y="1127240"/>
                  <a:pt x="1423300" y="1117069"/>
                </a:cubicBezTo>
                <a:cubicBezTo>
                  <a:pt x="1390791" y="1091062"/>
                  <a:pt x="1362258" y="1060114"/>
                  <a:pt x="1328473" y="1035789"/>
                </a:cubicBezTo>
                <a:cubicBezTo>
                  <a:pt x="1005677" y="803376"/>
                  <a:pt x="1268066" y="991156"/>
                  <a:pt x="1091407" y="866456"/>
                </a:cubicBezTo>
                <a:cubicBezTo>
                  <a:pt x="1075540" y="855255"/>
                  <a:pt x="1060463" y="842883"/>
                  <a:pt x="1043993" y="832589"/>
                </a:cubicBezTo>
                <a:cubicBezTo>
                  <a:pt x="1025931" y="821300"/>
                  <a:pt x="1006067" y="812480"/>
                  <a:pt x="989807" y="798722"/>
                </a:cubicBezTo>
                <a:cubicBezTo>
                  <a:pt x="976346" y="787331"/>
                  <a:pt x="967802" y="771130"/>
                  <a:pt x="955940" y="758082"/>
                </a:cubicBezTo>
                <a:cubicBezTo>
                  <a:pt x="945201" y="746269"/>
                  <a:pt x="932357" y="736428"/>
                  <a:pt x="922073" y="724216"/>
                </a:cubicBezTo>
                <a:cubicBezTo>
                  <a:pt x="896180" y="693468"/>
                  <a:pt x="874038" y="659641"/>
                  <a:pt x="847567" y="629389"/>
                </a:cubicBezTo>
                <a:cubicBezTo>
                  <a:pt x="798729" y="573574"/>
                  <a:pt x="764952" y="532548"/>
                  <a:pt x="705327" y="480376"/>
                </a:cubicBezTo>
                <a:cubicBezTo>
                  <a:pt x="687265" y="464571"/>
                  <a:pt x="666889" y="451073"/>
                  <a:pt x="651140" y="432962"/>
                </a:cubicBezTo>
                <a:cubicBezTo>
                  <a:pt x="621510" y="398887"/>
                  <a:pt x="598768" y="359278"/>
                  <a:pt x="569860" y="324589"/>
                </a:cubicBezTo>
                <a:cubicBezTo>
                  <a:pt x="558571" y="311042"/>
                  <a:pt x="546030" y="298447"/>
                  <a:pt x="535993" y="283949"/>
                </a:cubicBezTo>
                <a:cubicBezTo>
                  <a:pt x="525632" y="268983"/>
                  <a:pt x="519480" y="251348"/>
                  <a:pt x="508900" y="236536"/>
                </a:cubicBezTo>
                <a:cubicBezTo>
                  <a:pt x="496801" y="219597"/>
                  <a:pt x="480952" y="205621"/>
                  <a:pt x="468260" y="189122"/>
                </a:cubicBezTo>
                <a:cubicBezTo>
                  <a:pt x="458333" y="176217"/>
                  <a:pt x="448963" y="162775"/>
                  <a:pt x="441167" y="148482"/>
                </a:cubicBezTo>
                <a:cubicBezTo>
                  <a:pt x="435345" y="137808"/>
                  <a:pt x="434915" y="124343"/>
                  <a:pt x="427620" y="114616"/>
                </a:cubicBezTo>
                <a:cubicBezTo>
                  <a:pt x="420847" y="105585"/>
                  <a:pt x="408964" y="101796"/>
                  <a:pt x="400527" y="94296"/>
                </a:cubicBezTo>
                <a:cubicBezTo>
                  <a:pt x="388595" y="83689"/>
                  <a:pt x="377340" y="72296"/>
                  <a:pt x="366660" y="60429"/>
                </a:cubicBezTo>
                <a:cubicBezTo>
                  <a:pt x="356989" y="49683"/>
                  <a:pt x="351596" y="34581"/>
                  <a:pt x="339567" y="26562"/>
                </a:cubicBezTo>
                <a:cubicBezTo>
                  <a:pt x="250771" y="-32635"/>
                  <a:pt x="298927" y="25433"/>
                  <a:pt x="265060" y="26562"/>
                </a:cubicBez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5AFCA02-C015-7EE0-7E14-3B9E28F7AB26}"/>
              </a:ext>
            </a:extLst>
          </p:cNvPr>
          <p:cNvSpPr/>
          <p:nvPr/>
        </p:nvSpPr>
        <p:spPr>
          <a:xfrm>
            <a:off x="846667" y="2580106"/>
            <a:ext cx="3685394" cy="3583627"/>
          </a:xfrm>
          <a:custGeom>
            <a:avLst/>
            <a:gdLst>
              <a:gd name="connsiteX0" fmla="*/ 338666 w 3685394"/>
              <a:gd name="connsiteY0" fmla="*/ 534 h 3583627"/>
              <a:gd name="connsiteX1" fmla="*/ 230293 w 3685394"/>
              <a:gd name="connsiteY1" fmla="*/ 34401 h 3583627"/>
              <a:gd name="connsiteX2" fmla="*/ 182880 w 3685394"/>
              <a:gd name="connsiteY2" fmla="*/ 54721 h 3583627"/>
              <a:gd name="connsiteX3" fmla="*/ 149013 w 3685394"/>
              <a:gd name="connsiteY3" fmla="*/ 81814 h 3583627"/>
              <a:gd name="connsiteX4" fmla="*/ 101600 w 3685394"/>
              <a:gd name="connsiteY4" fmla="*/ 115681 h 3583627"/>
              <a:gd name="connsiteX5" fmla="*/ 40640 w 3685394"/>
              <a:gd name="connsiteY5" fmla="*/ 217281 h 3583627"/>
              <a:gd name="connsiteX6" fmla="*/ 20320 w 3685394"/>
              <a:gd name="connsiteY6" fmla="*/ 285014 h 3583627"/>
              <a:gd name="connsiteX7" fmla="*/ 0 w 3685394"/>
              <a:gd name="connsiteY7" fmla="*/ 413707 h 3583627"/>
              <a:gd name="connsiteX8" fmla="*/ 13546 w 3685394"/>
              <a:gd name="connsiteY8" fmla="*/ 488214 h 3583627"/>
              <a:gd name="connsiteX9" fmla="*/ 182880 w 3685394"/>
              <a:gd name="connsiteY9" fmla="*/ 569494 h 3583627"/>
              <a:gd name="connsiteX10" fmla="*/ 250613 w 3685394"/>
              <a:gd name="connsiteY10" fmla="*/ 589814 h 3583627"/>
              <a:gd name="connsiteX11" fmla="*/ 325120 w 3685394"/>
              <a:gd name="connsiteY11" fmla="*/ 603361 h 3583627"/>
              <a:gd name="connsiteX12" fmla="*/ 379306 w 3685394"/>
              <a:gd name="connsiteY12" fmla="*/ 616907 h 3583627"/>
              <a:gd name="connsiteX13" fmla="*/ 440266 w 3685394"/>
              <a:gd name="connsiteY13" fmla="*/ 630454 h 3583627"/>
              <a:gd name="connsiteX14" fmla="*/ 487680 w 3685394"/>
              <a:gd name="connsiteY14" fmla="*/ 657547 h 3583627"/>
              <a:gd name="connsiteX15" fmla="*/ 535093 w 3685394"/>
              <a:gd name="connsiteY15" fmla="*/ 677867 h 3583627"/>
              <a:gd name="connsiteX16" fmla="*/ 602826 w 3685394"/>
              <a:gd name="connsiteY16" fmla="*/ 738827 h 3583627"/>
              <a:gd name="connsiteX17" fmla="*/ 636693 w 3685394"/>
              <a:gd name="connsiteY17" fmla="*/ 765921 h 3583627"/>
              <a:gd name="connsiteX18" fmla="*/ 704426 w 3685394"/>
              <a:gd name="connsiteY18" fmla="*/ 833654 h 3583627"/>
              <a:gd name="connsiteX19" fmla="*/ 731520 w 3685394"/>
              <a:gd name="connsiteY19" fmla="*/ 860747 h 3583627"/>
              <a:gd name="connsiteX20" fmla="*/ 751840 w 3685394"/>
              <a:gd name="connsiteY20" fmla="*/ 908161 h 3583627"/>
              <a:gd name="connsiteX21" fmla="*/ 772160 w 3685394"/>
              <a:gd name="connsiteY21" fmla="*/ 969121 h 3583627"/>
              <a:gd name="connsiteX22" fmla="*/ 819573 w 3685394"/>
              <a:gd name="connsiteY22" fmla="*/ 1050401 h 3583627"/>
              <a:gd name="connsiteX23" fmla="*/ 907626 w 3685394"/>
              <a:gd name="connsiteY23" fmla="*/ 1158774 h 3583627"/>
              <a:gd name="connsiteX24" fmla="*/ 941493 w 3685394"/>
              <a:gd name="connsiteY24" fmla="*/ 1179094 h 3583627"/>
              <a:gd name="connsiteX25" fmla="*/ 982133 w 3685394"/>
              <a:gd name="connsiteY25" fmla="*/ 1212961 h 3583627"/>
              <a:gd name="connsiteX26" fmla="*/ 1083733 w 3685394"/>
              <a:gd name="connsiteY26" fmla="*/ 1260374 h 3583627"/>
              <a:gd name="connsiteX27" fmla="*/ 1178560 w 3685394"/>
              <a:gd name="connsiteY27" fmla="*/ 1341654 h 3583627"/>
              <a:gd name="connsiteX28" fmla="*/ 1232746 w 3685394"/>
              <a:gd name="connsiteY28" fmla="*/ 1450027 h 3583627"/>
              <a:gd name="connsiteX29" fmla="*/ 1253066 w 3685394"/>
              <a:gd name="connsiteY29" fmla="*/ 1510987 h 3583627"/>
              <a:gd name="connsiteX30" fmla="*/ 1286933 w 3685394"/>
              <a:gd name="connsiteY30" fmla="*/ 1544854 h 3583627"/>
              <a:gd name="connsiteX31" fmla="*/ 1314026 w 3685394"/>
              <a:gd name="connsiteY31" fmla="*/ 1585494 h 3583627"/>
              <a:gd name="connsiteX32" fmla="*/ 1374986 w 3685394"/>
              <a:gd name="connsiteY32" fmla="*/ 1639681 h 3583627"/>
              <a:gd name="connsiteX33" fmla="*/ 1388533 w 3685394"/>
              <a:gd name="connsiteY33" fmla="*/ 1660001 h 3583627"/>
              <a:gd name="connsiteX34" fmla="*/ 1463040 w 3685394"/>
              <a:gd name="connsiteY34" fmla="*/ 1693867 h 3583627"/>
              <a:gd name="connsiteX35" fmla="*/ 1551093 w 3685394"/>
              <a:gd name="connsiteY35" fmla="*/ 1720961 h 3583627"/>
              <a:gd name="connsiteX36" fmla="*/ 1618826 w 3685394"/>
              <a:gd name="connsiteY36" fmla="*/ 1720961 h 3583627"/>
              <a:gd name="connsiteX37" fmla="*/ 1639146 w 3685394"/>
              <a:gd name="connsiteY37" fmla="*/ 1734507 h 3583627"/>
              <a:gd name="connsiteX38" fmla="*/ 1659466 w 3685394"/>
              <a:gd name="connsiteY38" fmla="*/ 1754827 h 3583627"/>
              <a:gd name="connsiteX39" fmla="*/ 1673013 w 3685394"/>
              <a:gd name="connsiteY39" fmla="*/ 1781921 h 3583627"/>
              <a:gd name="connsiteX40" fmla="*/ 1706880 w 3685394"/>
              <a:gd name="connsiteY40" fmla="*/ 1802241 h 3583627"/>
              <a:gd name="connsiteX41" fmla="*/ 1727200 w 3685394"/>
              <a:gd name="connsiteY41" fmla="*/ 1822561 h 3583627"/>
              <a:gd name="connsiteX42" fmla="*/ 1774613 w 3685394"/>
              <a:gd name="connsiteY42" fmla="*/ 1883521 h 3583627"/>
              <a:gd name="connsiteX43" fmla="*/ 1815253 w 3685394"/>
              <a:gd name="connsiteY43" fmla="*/ 1930934 h 3583627"/>
              <a:gd name="connsiteX44" fmla="*/ 1835573 w 3685394"/>
              <a:gd name="connsiteY44" fmla="*/ 1944481 h 3583627"/>
              <a:gd name="connsiteX45" fmla="*/ 1869440 w 3685394"/>
              <a:gd name="connsiteY45" fmla="*/ 1991894 h 3583627"/>
              <a:gd name="connsiteX46" fmla="*/ 1910080 w 3685394"/>
              <a:gd name="connsiteY46" fmla="*/ 2039307 h 3583627"/>
              <a:gd name="connsiteX47" fmla="*/ 1930400 w 3685394"/>
              <a:gd name="connsiteY47" fmla="*/ 2079947 h 3583627"/>
              <a:gd name="connsiteX48" fmla="*/ 1984586 w 3685394"/>
              <a:gd name="connsiteY48" fmla="*/ 2147681 h 3583627"/>
              <a:gd name="connsiteX49" fmla="*/ 2004906 w 3685394"/>
              <a:gd name="connsiteY49" fmla="*/ 2195094 h 3583627"/>
              <a:gd name="connsiteX50" fmla="*/ 2025226 w 3685394"/>
              <a:gd name="connsiteY50" fmla="*/ 2222187 h 3583627"/>
              <a:gd name="connsiteX51" fmla="*/ 2038773 w 3685394"/>
              <a:gd name="connsiteY51" fmla="*/ 2242507 h 3583627"/>
              <a:gd name="connsiteX52" fmla="*/ 2059093 w 3685394"/>
              <a:gd name="connsiteY52" fmla="*/ 2262827 h 3583627"/>
              <a:gd name="connsiteX53" fmla="*/ 2086186 w 3685394"/>
              <a:gd name="connsiteY53" fmla="*/ 2303467 h 3583627"/>
              <a:gd name="connsiteX54" fmla="*/ 2113280 w 3685394"/>
              <a:gd name="connsiteY54" fmla="*/ 2317014 h 3583627"/>
              <a:gd name="connsiteX55" fmla="*/ 2133600 w 3685394"/>
              <a:gd name="connsiteY55" fmla="*/ 2330561 h 3583627"/>
              <a:gd name="connsiteX56" fmla="*/ 2160693 w 3685394"/>
              <a:gd name="connsiteY56" fmla="*/ 2350881 h 3583627"/>
              <a:gd name="connsiteX57" fmla="*/ 2194560 w 3685394"/>
              <a:gd name="connsiteY57" fmla="*/ 2371201 h 3583627"/>
              <a:gd name="connsiteX58" fmla="*/ 2221653 w 3685394"/>
              <a:gd name="connsiteY58" fmla="*/ 2391521 h 3583627"/>
              <a:gd name="connsiteX59" fmla="*/ 2262293 w 3685394"/>
              <a:gd name="connsiteY59" fmla="*/ 2411841 h 3583627"/>
              <a:gd name="connsiteX60" fmla="*/ 2289386 w 3685394"/>
              <a:gd name="connsiteY60" fmla="*/ 2438934 h 3583627"/>
              <a:gd name="connsiteX61" fmla="*/ 2323253 w 3685394"/>
              <a:gd name="connsiteY61" fmla="*/ 2459254 h 3583627"/>
              <a:gd name="connsiteX62" fmla="*/ 2377440 w 3685394"/>
              <a:gd name="connsiteY62" fmla="*/ 2506667 h 3583627"/>
              <a:gd name="connsiteX63" fmla="*/ 2390986 w 3685394"/>
              <a:gd name="connsiteY63" fmla="*/ 2533761 h 3583627"/>
              <a:gd name="connsiteX64" fmla="*/ 2411306 w 3685394"/>
              <a:gd name="connsiteY64" fmla="*/ 2567627 h 3583627"/>
              <a:gd name="connsiteX65" fmla="*/ 2458720 w 3685394"/>
              <a:gd name="connsiteY65" fmla="*/ 2621814 h 3583627"/>
              <a:gd name="connsiteX66" fmla="*/ 2506133 w 3685394"/>
              <a:gd name="connsiteY66" fmla="*/ 2689547 h 3583627"/>
              <a:gd name="connsiteX67" fmla="*/ 2526453 w 3685394"/>
              <a:gd name="connsiteY67" fmla="*/ 2709867 h 3583627"/>
              <a:gd name="connsiteX68" fmla="*/ 2540000 w 3685394"/>
              <a:gd name="connsiteY68" fmla="*/ 2730187 h 3583627"/>
              <a:gd name="connsiteX69" fmla="*/ 2594186 w 3685394"/>
              <a:gd name="connsiteY69" fmla="*/ 2777601 h 3583627"/>
              <a:gd name="connsiteX70" fmla="*/ 2628053 w 3685394"/>
              <a:gd name="connsiteY70" fmla="*/ 2818241 h 3583627"/>
              <a:gd name="connsiteX71" fmla="*/ 2689013 w 3685394"/>
              <a:gd name="connsiteY71" fmla="*/ 2858881 h 3583627"/>
              <a:gd name="connsiteX72" fmla="*/ 2736426 w 3685394"/>
              <a:gd name="connsiteY72" fmla="*/ 2899521 h 3583627"/>
              <a:gd name="connsiteX73" fmla="*/ 2770293 w 3685394"/>
              <a:gd name="connsiteY73" fmla="*/ 2913067 h 3583627"/>
              <a:gd name="connsiteX74" fmla="*/ 2851573 w 3685394"/>
              <a:gd name="connsiteY74" fmla="*/ 2960481 h 3583627"/>
              <a:gd name="connsiteX75" fmla="*/ 2953173 w 3685394"/>
              <a:gd name="connsiteY75" fmla="*/ 3001121 h 3583627"/>
              <a:gd name="connsiteX76" fmla="*/ 3007360 w 3685394"/>
              <a:gd name="connsiteY76" fmla="*/ 3048534 h 3583627"/>
              <a:gd name="connsiteX77" fmla="*/ 3088640 w 3685394"/>
              <a:gd name="connsiteY77" fmla="*/ 3123041 h 3583627"/>
              <a:gd name="connsiteX78" fmla="*/ 3115733 w 3685394"/>
              <a:gd name="connsiteY78" fmla="*/ 3170454 h 3583627"/>
              <a:gd name="connsiteX79" fmla="*/ 3176693 w 3685394"/>
              <a:gd name="connsiteY79" fmla="*/ 3265281 h 3583627"/>
              <a:gd name="connsiteX80" fmla="*/ 3190240 w 3685394"/>
              <a:gd name="connsiteY80" fmla="*/ 3292374 h 3583627"/>
              <a:gd name="connsiteX81" fmla="*/ 3203786 w 3685394"/>
              <a:gd name="connsiteY81" fmla="*/ 3333014 h 3583627"/>
              <a:gd name="connsiteX82" fmla="*/ 3217333 w 3685394"/>
              <a:gd name="connsiteY82" fmla="*/ 3360107 h 3583627"/>
              <a:gd name="connsiteX83" fmla="*/ 3230880 w 3685394"/>
              <a:gd name="connsiteY83" fmla="*/ 3393974 h 3583627"/>
              <a:gd name="connsiteX84" fmla="*/ 3305386 w 3685394"/>
              <a:gd name="connsiteY84" fmla="*/ 3475254 h 3583627"/>
              <a:gd name="connsiteX85" fmla="*/ 3406986 w 3685394"/>
              <a:gd name="connsiteY85" fmla="*/ 3549761 h 3583627"/>
              <a:gd name="connsiteX86" fmla="*/ 3447626 w 3685394"/>
              <a:gd name="connsiteY86" fmla="*/ 3570081 h 3583627"/>
              <a:gd name="connsiteX87" fmla="*/ 3515360 w 3685394"/>
              <a:gd name="connsiteY87" fmla="*/ 3583627 h 3583627"/>
              <a:gd name="connsiteX88" fmla="*/ 3556000 w 3685394"/>
              <a:gd name="connsiteY88" fmla="*/ 3570081 h 3583627"/>
              <a:gd name="connsiteX89" fmla="*/ 3644053 w 3685394"/>
              <a:gd name="connsiteY89" fmla="*/ 3495574 h 3583627"/>
              <a:gd name="connsiteX90" fmla="*/ 3677920 w 3685394"/>
              <a:gd name="connsiteY90" fmla="*/ 3407521 h 3583627"/>
              <a:gd name="connsiteX91" fmla="*/ 3671146 w 3685394"/>
              <a:gd name="connsiteY91" fmla="*/ 3258507 h 3583627"/>
              <a:gd name="connsiteX92" fmla="*/ 3644053 w 3685394"/>
              <a:gd name="connsiteY92" fmla="*/ 3211094 h 3583627"/>
              <a:gd name="connsiteX93" fmla="*/ 3549226 w 3685394"/>
              <a:gd name="connsiteY93" fmla="*/ 3102721 h 3583627"/>
              <a:gd name="connsiteX94" fmla="*/ 3501813 w 3685394"/>
              <a:gd name="connsiteY94" fmla="*/ 3062081 h 3583627"/>
              <a:gd name="connsiteX95" fmla="*/ 3461173 w 3685394"/>
              <a:gd name="connsiteY95" fmla="*/ 3021441 h 3583627"/>
              <a:gd name="connsiteX96" fmla="*/ 3400213 w 3685394"/>
              <a:gd name="connsiteY96" fmla="*/ 2946934 h 3583627"/>
              <a:gd name="connsiteX97" fmla="*/ 3359573 w 3685394"/>
              <a:gd name="connsiteY97" fmla="*/ 2919841 h 3583627"/>
              <a:gd name="connsiteX98" fmla="*/ 3332480 w 3685394"/>
              <a:gd name="connsiteY98" fmla="*/ 2885974 h 3583627"/>
              <a:gd name="connsiteX99" fmla="*/ 3271520 w 3685394"/>
              <a:gd name="connsiteY99" fmla="*/ 2838561 h 3583627"/>
              <a:gd name="connsiteX100" fmla="*/ 3169920 w 3685394"/>
              <a:gd name="connsiteY100" fmla="*/ 2750507 h 3583627"/>
              <a:gd name="connsiteX101" fmla="*/ 3122506 w 3685394"/>
              <a:gd name="connsiteY101" fmla="*/ 2716641 h 3583627"/>
              <a:gd name="connsiteX102" fmla="*/ 3088640 w 3685394"/>
              <a:gd name="connsiteY102" fmla="*/ 2682774 h 3583627"/>
              <a:gd name="connsiteX103" fmla="*/ 3034453 w 3685394"/>
              <a:gd name="connsiteY103" fmla="*/ 2648907 h 3583627"/>
              <a:gd name="connsiteX104" fmla="*/ 2966720 w 3685394"/>
              <a:gd name="connsiteY104" fmla="*/ 2594721 h 3583627"/>
              <a:gd name="connsiteX105" fmla="*/ 2905760 w 3685394"/>
              <a:gd name="connsiteY105" fmla="*/ 2554081 h 3583627"/>
              <a:gd name="connsiteX106" fmla="*/ 2858346 w 3685394"/>
              <a:gd name="connsiteY106" fmla="*/ 2513441 h 3583627"/>
              <a:gd name="connsiteX107" fmla="*/ 2695786 w 3685394"/>
              <a:gd name="connsiteY107" fmla="*/ 2384747 h 3583627"/>
              <a:gd name="connsiteX108" fmla="*/ 2614506 w 3685394"/>
              <a:gd name="connsiteY108" fmla="*/ 2262827 h 3583627"/>
              <a:gd name="connsiteX109" fmla="*/ 2499360 w 3685394"/>
              <a:gd name="connsiteY109" fmla="*/ 2140907 h 3583627"/>
              <a:gd name="connsiteX110" fmla="*/ 2465493 w 3685394"/>
              <a:gd name="connsiteY110" fmla="*/ 2093494 h 3583627"/>
              <a:gd name="connsiteX111" fmla="*/ 2316480 w 3685394"/>
              <a:gd name="connsiteY111" fmla="*/ 1917387 h 3583627"/>
              <a:gd name="connsiteX112" fmla="*/ 2255520 w 3685394"/>
              <a:gd name="connsiteY112" fmla="*/ 1856427 h 3583627"/>
              <a:gd name="connsiteX113" fmla="*/ 2160693 w 3685394"/>
              <a:gd name="connsiteY113" fmla="*/ 1795467 h 3583627"/>
              <a:gd name="connsiteX114" fmla="*/ 2079413 w 3685394"/>
              <a:gd name="connsiteY114" fmla="*/ 1720961 h 3583627"/>
              <a:gd name="connsiteX115" fmla="*/ 1943946 w 3685394"/>
              <a:gd name="connsiteY115" fmla="*/ 1599041 h 3583627"/>
              <a:gd name="connsiteX116" fmla="*/ 1869440 w 3685394"/>
              <a:gd name="connsiteY116" fmla="*/ 1538081 h 3583627"/>
              <a:gd name="connsiteX117" fmla="*/ 1822026 w 3685394"/>
              <a:gd name="connsiteY117" fmla="*/ 1497441 h 3583627"/>
              <a:gd name="connsiteX118" fmla="*/ 1788160 w 3685394"/>
              <a:gd name="connsiteY118" fmla="*/ 1450027 h 3583627"/>
              <a:gd name="connsiteX119" fmla="*/ 1713653 w 3685394"/>
              <a:gd name="connsiteY119" fmla="*/ 1375521 h 3583627"/>
              <a:gd name="connsiteX120" fmla="*/ 1632373 w 3685394"/>
              <a:gd name="connsiteY120" fmla="*/ 1280694 h 3583627"/>
              <a:gd name="connsiteX121" fmla="*/ 1557866 w 3685394"/>
              <a:gd name="connsiteY121" fmla="*/ 1185867 h 3583627"/>
              <a:gd name="connsiteX122" fmla="*/ 1503680 w 3685394"/>
              <a:gd name="connsiteY122" fmla="*/ 1131681 h 3583627"/>
              <a:gd name="connsiteX123" fmla="*/ 1442720 w 3685394"/>
              <a:gd name="connsiteY123" fmla="*/ 1077494 h 3583627"/>
              <a:gd name="connsiteX124" fmla="*/ 1388533 w 3685394"/>
              <a:gd name="connsiteY124" fmla="*/ 1016534 h 3583627"/>
              <a:gd name="connsiteX125" fmla="*/ 1347893 w 3685394"/>
              <a:gd name="connsiteY125" fmla="*/ 975894 h 3583627"/>
              <a:gd name="connsiteX126" fmla="*/ 1253066 w 3685394"/>
              <a:gd name="connsiteY126" fmla="*/ 860747 h 3583627"/>
              <a:gd name="connsiteX127" fmla="*/ 1192106 w 3685394"/>
              <a:gd name="connsiteY127" fmla="*/ 806561 h 3583627"/>
              <a:gd name="connsiteX128" fmla="*/ 1137920 w 3685394"/>
              <a:gd name="connsiteY128" fmla="*/ 745601 h 3583627"/>
              <a:gd name="connsiteX129" fmla="*/ 1076960 w 3685394"/>
              <a:gd name="connsiteY129" fmla="*/ 698187 h 3583627"/>
              <a:gd name="connsiteX130" fmla="*/ 1016000 w 3685394"/>
              <a:gd name="connsiteY130" fmla="*/ 644001 h 3583627"/>
              <a:gd name="connsiteX131" fmla="*/ 968586 w 3685394"/>
              <a:gd name="connsiteY131" fmla="*/ 610134 h 3583627"/>
              <a:gd name="connsiteX132" fmla="*/ 927946 w 3685394"/>
              <a:gd name="connsiteY132" fmla="*/ 576267 h 3583627"/>
              <a:gd name="connsiteX133" fmla="*/ 880533 w 3685394"/>
              <a:gd name="connsiteY133" fmla="*/ 542401 h 3583627"/>
              <a:gd name="connsiteX134" fmla="*/ 833120 w 3685394"/>
              <a:gd name="connsiteY134" fmla="*/ 501761 h 3583627"/>
              <a:gd name="connsiteX135" fmla="*/ 785706 w 3685394"/>
              <a:gd name="connsiteY135" fmla="*/ 474667 h 3583627"/>
              <a:gd name="connsiteX136" fmla="*/ 711200 w 3685394"/>
              <a:gd name="connsiteY136" fmla="*/ 406934 h 3583627"/>
              <a:gd name="connsiteX137" fmla="*/ 657013 w 3685394"/>
              <a:gd name="connsiteY137" fmla="*/ 366294 h 3583627"/>
              <a:gd name="connsiteX138" fmla="*/ 582506 w 3685394"/>
              <a:gd name="connsiteY138" fmla="*/ 271467 h 3583627"/>
              <a:gd name="connsiteX139" fmla="*/ 528320 w 3685394"/>
              <a:gd name="connsiteY139" fmla="*/ 169867 h 3583627"/>
              <a:gd name="connsiteX140" fmla="*/ 487680 w 3685394"/>
              <a:gd name="connsiteY140" fmla="*/ 81814 h 3583627"/>
              <a:gd name="connsiteX141" fmla="*/ 440266 w 3685394"/>
              <a:gd name="connsiteY141" fmla="*/ 27627 h 3583627"/>
              <a:gd name="connsiteX142" fmla="*/ 419946 w 3685394"/>
              <a:gd name="connsiteY142" fmla="*/ 14081 h 3583627"/>
              <a:gd name="connsiteX143" fmla="*/ 338666 w 3685394"/>
              <a:gd name="connsiteY143" fmla="*/ 534 h 358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685394" h="3583627">
                <a:moveTo>
                  <a:pt x="338666" y="534"/>
                </a:moveTo>
                <a:cubicBezTo>
                  <a:pt x="307057" y="3921"/>
                  <a:pt x="304213" y="5654"/>
                  <a:pt x="230293" y="34401"/>
                </a:cubicBezTo>
                <a:cubicBezTo>
                  <a:pt x="214268" y="40633"/>
                  <a:pt x="197732" y="46057"/>
                  <a:pt x="182880" y="54721"/>
                </a:cubicBezTo>
                <a:cubicBezTo>
                  <a:pt x="170392" y="62005"/>
                  <a:pt x="160578" y="73140"/>
                  <a:pt x="149013" y="81814"/>
                </a:cubicBezTo>
                <a:cubicBezTo>
                  <a:pt x="133475" y="93467"/>
                  <a:pt x="117404" y="104392"/>
                  <a:pt x="101600" y="115681"/>
                </a:cubicBezTo>
                <a:cubicBezTo>
                  <a:pt x="80837" y="146825"/>
                  <a:pt x="54965" y="183260"/>
                  <a:pt x="40640" y="217281"/>
                </a:cubicBezTo>
                <a:cubicBezTo>
                  <a:pt x="31493" y="239006"/>
                  <a:pt x="25780" y="262083"/>
                  <a:pt x="20320" y="285014"/>
                </a:cubicBezTo>
                <a:cubicBezTo>
                  <a:pt x="9264" y="331447"/>
                  <a:pt x="5759" y="367631"/>
                  <a:pt x="0" y="413707"/>
                </a:cubicBezTo>
                <a:cubicBezTo>
                  <a:pt x="4515" y="438543"/>
                  <a:pt x="2257" y="465636"/>
                  <a:pt x="13546" y="488214"/>
                </a:cubicBezTo>
                <a:cubicBezTo>
                  <a:pt x="45413" y="551949"/>
                  <a:pt x="123841" y="553957"/>
                  <a:pt x="182880" y="569494"/>
                </a:cubicBezTo>
                <a:cubicBezTo>
                  <a:pt x="205676" y="575493"/>
                  <a:pt x="227682" y="584354"/>
                  <a:pt x="250613" y="589814"/>
                </a:cubicBezTo>
                <a:cubicBezTo>
                  <a:pt x="275169" y="595661"/>
                  <a:pt x="300419" y="598161"/>
                  <a:pt x="325120" y="603361"/>
                </a:cubicBezTo>
                <a:cubicBezTo>
                  <a:pt x="343338" y="607196"/>
                  <a:pt x="361183" y="612643"/>
                  <a:pt x="379306" y="616907"/>
                </a:cubicBezTo>
                <a:cubicBezTo>
                  <a:pt x="399568" y="621675"/>
                  <a:pt x="419946" y="625938"/>
                  <a:pt x="440266" y="630454"/>
                </a:cubicBezTo>
                <a:cubicBezTo>
                  <a:pt x="456071" y="639485"/>
                  <a:pt x="471399" y="649406"/>
                  <a:pt x="487680" y="657547"/>
                </a:cubicBezTo>
                <a:cubicBezTo>
                  <a:pt x="503059" y="665237"/>
                  <a:pt x="520241" y="669203"/>
                  <a:pt x="535093" y="677867"/>
                </a:cubicBezTo>
                <a:cubicBezTo>
                  <a:pt x="562331" y="693756"/>
                  <a:pt x="579823" y="718125"/>
                  <a:pt x="602826" y="738827"/>
                </a:cubicBezTo>
                <a:cubicBezTo>
                  <a:pt x="613572" y="748498"/>
                  <a:pt x="626124" y="756057"/>
                  <a:pt x="636693" y="765921"/>
                </a:cubicBezTo>
                <a:cubicBezTo>
                  <a:pt x="660035" y="787707"/>
                  <a:pt x="681848" y="811076"/>
                  <a:pt x="704426" y="833654"/>
                </a:cubicBezTo>
                <a:lnTo>
                  <a:pt x="731520" y="860747"/>
                </a:lnTo>
                <a:cubicBezTo>
                  <a:pt x="738293" y="876552"/>
                  <a:pt x="745802" y="892061"/>
                  <a:pt x="751840" y="908161"/>
                </a:cubicBezTo>
                <a:cubicBezTo>
                  <a:pt x="759361" y="928216"/>
                  <a:pt x="762581" y="949963"/>
                  <a:pt x="772160" y="969121"/>
                </a:cubicBezTo>
                <a:cubicBezTo>
                  <a:pt x="836535" y="1097872"/>
                  <a:pt x="769117" y="971112"/>
                  <a:pt x="819573" y="1050401"/>
                </a:cubicBezTo>
                <a:cubicBezTo>
                  <a:pt x="849267" y="1097064"/>
                  <a:pt x="852196" y="1125517"/>
                  <a:pt x="907626" y="1158774"/>
                </a:cubicBezTo>
                <a:cubicBezTo>
                  <a:pt x="918915" y="1165547"/>
                  <a:pt x="930846" y="1171351"/>
                  <a:pt x="941493" y="1179094"/>
                </a:cubicBezTo>
                <a:cubicBezTo>
                  <a:pt x="955754" y="1189466"/>
                  <a:pt x="967461" y="1203179"/>
                  <a:pt x="982133" y="1212961"/>
                </a:cubicBezTo>
                <a:cubicBezTo>
                  <a:pt x="1026875" y="1242789"/>
                  <a:pt x="1032111" y="1227770"/>
                  <a:pt x="1083733" y="1260374"/>
                </a:cubicBezTo>
                <a:cubicBezTo>
                  <a:pt x="1105765" y="1274289"/>
                  <a:pt x="1155613" y="1315430"/>
                  <a:pt x="1178560" y="1341654"/>
                </a:cubicBezTo>
                <a:cubicBezTo>
                  <a:pt x="1207853" y="1375131"/>
                  <a:pt x="1216997" y="1402779"/>
                  <a:pt x="1232746" y="1450027"/>
                </a:cubicBezTo>
                <a:cubicBezTo>
                  <a:pt x="1239519" y="1470347"/>
                  <a:pt x="1242439" y="1492390"/>
                  <a:pt x="1253066" y="1510987"/>
                </a:cubicBezTo>
                <a:cubicBezTo>
                  <a:pt x="1260987" y="1524849"/>
                  <a:pt x="1276823" y="1532498"/>
                  <a:pt x="1286933" y="1544854"/>
                </a:cubicBezTo>
                <a:cubicBezTo>
                  <a:pt x="1297243" y="1557455"/>
                  <a:pt x="1303855" y="1572781"/>
                  <a:pt x="1314026" y="1585494"/>
                </a:cubicBezTo>
                <a:cubicBezTo>
                  <a:pt x="1345004" y="1624215"/>
                  <a:pt x="1338322" y="1603017"/>
                  <a:pt x="1374986" y="1639681"/>
                </a:cubicBezTo>
                <a:cubicBezTo>
                  <a:pt x="1380742" y="1645437"/>
                  <a:pt x="1382352" y="1654703"/>
                  <a:pt x="1388533" y="1660001"/>
                </a:cubicBezTo>
                <a:cubicBezTo>
                  <a:pt x="1416994" y="1684396"/>
                  <a:pt x="1429055" y="1679707"/>
                  <a:pt x="1463040" y="1693867"/>
                </a:cubicBezTo>
                <a:cubicBezTo>
                  <a:pt x="1534677" y="1723715"/>
                  <a:pt x="1471065" y="1709527"/>
                  <a:pt x="1551093" y="1720961"/>
                </a:cubicBezTo>
                <a:cubicBezTo>
                  <a:pt x="1641406" y="1757084"/>
                  <a:pt x="1528515" y="1720961"/>
                  <a:pt x="1618826" y="1720961"/>
                </a:cubicBezTo>
                <a:cubicBezTo>
                  <a:pt x="1626966" y="1720961"/>
                  <a:pt x="1632892" y="1729296"/>
                  <a:pt x="1639146" y="1734507"/>
                </a:cubicBezTo>
                <a:cubicBezTo>
                  <a:pt x="1646505" y="1740639"/>
                  <a:pt x="1653898" y="1747032"/>
                  <a:pt x="1659466" y="1754827"/>
                </a:cubicBezTo>
                <a:cubicBezTo>
                  <a:pt x="1665335" y="1763044"/>
                  <a:pt x="1665873" y="1774781"/>
                  <a:pt x="1673013" y="1781921"/>
                </a:cubicBezTo>
                <a:cubicBezTo>
                  <a:pt x="1682322" y="1791230"/>
                  <a:pt x="1696348" y="1794342"/>
                  <a:pt x="1706880" y="1802241"/>
                </a:cubicBezTo>
                <a:cubicBezTo>
                  <a:pt x="1714543" y="1807988"/>
                  <a:pt x="1720427" y="1815788"/>
                  <a:pt x="1727200" y="1822561"/>
                </a:cubicBezTo>
                <a:cubicBezTo>
                  <a:pt x="1750479" y="1869120"/>
                  <a:pt x="1729506" y="1834314"/>
                  <a:pt x="1774613" y="1883521"/>
                </a:cubicBezTo>
                <a:cubicBezTo>
                  <a:pt x="1788679" y="1898865"/>
                  <a:pt x="1800534" y="1916215"/>
                  <a:pt x="1815253" y="1930934"/>
                </a:cubicBezTo>
                <a:cubicBezTo>
                  <a:pt x="1821009" y="1936690"/>
                  <a:pt x="1829817" y="1938725"/>
                  <a:pt x="1835573" y="1944481"/>
                </a:cubicBezTo>
                <a:cubicBezTo>
                  <a:pt x="1854640" y="1963548"/>
                  <a:pt x="1854057" y="1972665"/>
                  <a:pt x="1869440" y="1991894"/>
                </a:cubicBezTo>
                <a:cubicBezTo>
                  <a:pt x="1882443" y="2008148"/>
                  <a:pt x="1898232" y="2022193"/>
                  <a:pt x="1910080" y="2039307"/>
                </a:cubicBezTo>
                <a:cubicBezTo>
                  <a:pt x="1918701" y="2051760"/>
                  <a:pt x="1922769" y="2066864"/>
                  <a:pt x="1930400" y="2079947"/>
                </a:cubicBezTo>
                <a:cubicBezTo>
                  <a:pt x="1954324" y="2120960"/>
                  <a:pt x="1954024" y="2117118"/>
                  <a:pt x="1984586" y="2147681"/>
                </a:cubicBezTo>
                <a:cubicBezTo>
                  <a:pt x="1991359" y="2163485"/>
                  <a:pt x="1996672" y="2179999"/>
                  <a:pt x="2004906" y="2195094"/>
                </a:cubicBezTo>
                <a:cubicBezTo>
                  <a:pt x="2010312" y="2205004"/>
                  <a:pt x="2018664" y="2213001"/>
                  <a:pt x="2025226" y="2222187"/>
                </a:cubicBezTo>
                <a:cubicBezTo>
                  <a:pt x="2029958" y="2228811"/>
                  <a:pt x="2033561" y="2236253"/>
                  <a:pt x="2038773" y="2242507"/>
                </a:cubicBezTo>
                <a:cubicBezTo>
                  <a:pt x="2044905" y="2249866"/>
                  <a:pt x="2053212" y="2255266"/>
                  <a:pt x="2059093" y="2262827"/>
                </a:cubicBezTo>
                <a:cubicBezTo>
                  <a:pt x="2069089" y="2275678"/>
                  <a:pt x="2074674" y="2291955"/>
                  <a:pt x="2086186" y="2303467"/>
                </a:cubicBezTo>
                <a:cubicBezTo>
                  <a:pt x="2093326" y="2310607"/>
                  <a:pt x="2104513" y="2312004"/>
                  <a:pt x="2113280" y="2317014"/>
                </a:cubicBezTo>
                <a:cubicBezTo>
                  <a:pt x="2120348" y="2321053"/>
                  <a:pt x="2126976" y="2325829"/>
                  <a:pt x="2133600" y="2330561"/>
                </a:cubicBezTo>
                <a:cubicBezTo>
                  <a:pt x="2142786" y="2337123"/>
                  <a:pt x="2151300" y="2344619"/>
                  <a:pt x="2160693" y="2350881"/>
                </a:cubicBezTo>
                <a:cubicBezTo>
                  <a:pt x="2171647" y="2358184"/>
                  <a:pt x="2183606" y="2363898"/>
                  <a:pt x="2194560" y="2371201"/>
                </a:cubicBezTo>
                <a:cubicBezTo>
                  <a:pt x="2203953" y="2377463"/>
                  <a:pt x="2211973" y="2385713"/>
                  <a:pt x="2221653" y="2391521"/>
                </a:cubicBezTo>
                <a:cubicBezTo>
                  <a:pt x="2234640" y="2399313"/>
                  <a:pt x="2249885" y="2403156"/>
                  <a:pt x="2262293" y="2411841"/>
                </a:cubicBezTo>
                <a:cubicBezTo>
                  <a:pt x="2272756" y="2419165"/>
                  <a:pt x="2279305" y="2431093"/>
                  <a:pt x="2289386" y="2438934"/>
                </a:cubicBezTo>
                <a:cubicBezTo>
                  <a:pt x="2299778" y="2447017"/>
                  <a:pt x="2311964" y="2452481"/>
                  <a:pt x="2323253" y="2459254"/>
                </a:cubicBezTo>
                <a:cubicBezTo>
                  <a:pt x="2396289" y="2556634"/>
                  <a:pt x="2281627" y="2410852"/>
                  <a:pt x="2377440" y="2506667"/>
                </a:cubicBezTo>
                <a:cubicBezTo>
                  <a:pt x="2384580" y="2513807"/>
                  <a:pt x="2386082" y="2524934"/>
                  <a:pt x="2390986" y="2533761"/>
                </a:cubicBezTo>
                <a:cubicBezTo>
                  <a:pt x="2397379" y="2545269"/>
                  <a:pt x="2403224" y="2557235"/>
                  <a:pt x="2411306" y="2567627"/>
                </a:cubicBezTo>
                <a:cubicBezTo>
                  <a:pt x="2495412" y="2675762"/>
                  <a:pt x="2387401" y="2519930"/>
                  <a:pt x="2458720" y="2621814"/>
                </a:cubicBezTo>
                <a:cubicBezTo>
                  <a:pt x="2473561" y="2643015"/>
                  <a:pt x="2488881" y="2669420"/>
                  <a:pt x="2506133" y="2689547"/>
                </a:cubicBezTo>
                <a:cubicBezTo>
                  <a:pt x="2512367" y="2696820"/>
                  <a:pt x="2520321" y="2702508"/>
                  <a:pt x="2526453" y="2709867"/>
                </a:cubicBezTo>
                <a:cubicBezTo>
                  <a:pt x="2531665" y="2716121"/>
                  <a:pt x="2534244" y="2724431"/>
                  <a:pt x="2540000" y="2730187"/>
                </a:cubicBezTo>
                <a:cubicBezTo>
                  <a:pt x="2602274" y="2792461"/>
                  <a:pt x="2530868" y="2703729"/>
                  <a:pt x="2594186" y="2777601"/>
                </a:cubicBezTo>
                <a:cubicBezTo>
                  <a:pt x="2623127" y="2811366"/>
                  <a:pt x="2590116" y="2785723"/>
                  <a:pt x="2628053" y="2818241"/>
                </a:cubicBezTo>
                <a:cubicBezTo>
                  <a:pt x="2680330" y="2863050"/>
                  <a:pt x="2628378" y="2813405"/>
                  <a:pt x="2689013" y="2858881"/>
                </a:cubicBezTo>
                <a:cubicBezTo>
                  <a:pt x="2724210" y="2885278"/>
                  <a:pt x="2693545" y="2875699"/>
                  <a:pt x="2736426" y="2899521"/>
                </a:cubicBezTo>
                <a:cubicBezTo>
                  <a:pt x="2747055" y="2905426"/>
                  <a:pt x="2759619" y="2907245"/>
                  <a:pt x="2770293" y="2913067"/>
                </a:cubicBezTo>
                <a:cubicBezTo>
                  <a:pt x="2842493" y="2952448"/>
                  <a:pt x="2778735" y="2929265"/>
                  <a:pt x="2851573" y="2960481"/>
                </a:cubicBezTo>
                <a:cubicBezTo>
                  <a:pt x="2880992" y="2973089"/>
                  <a:pt x="2924457" y="2985458"/>
                  <a:pt x="2953173" y="3001121"/>
                </a:cubicBezTo>
                <a:cubicBezTo>
                  <a:pt x="2984858" y="3018404"/>
                  <a:pt x="2978648" y="3025565"/>
                  <a:pt x="3007360" y="3048534"/>
                </a:cubicBezTo>
                <a:cubicBezTo>
                  <a:pt x="3062615" y="3092737"/>
                  <a:pt x="3040863" y="3056152"/>
                  <a:pt x="3088640" y="3123041"/>
                </a:cubicBezTo>
                <a:cubicBezTo>
                  <a:pt x="3099220" y="3137853"/>
                  <a:pt x="3106086" y="3155018"/>
                  <a:pt x="3115733" y="3170454"/>
                </a:cubicBezTo>
                <a:cubicBezTo>
                  <a:pt x="3146988" y="3220463"/>
                  <a:pt x="3152804" y="3222281"/>
                  <a:pt x="3176693" y="3265281"/>
                </a:cubicBezTo>
                <a:cubicBezTo>
                  <a:pt x="3181597" y="3274107"/>
                  <a:pt x="3186490" y="3282999"/>
                  <a:pt x="3190240" y="3292374"/>
                </a:cubicBezTo>
                <a:cubicBezTo>
                  <a:pt x="3195543" y="3305632"/>
                  <a:pt x="3197400" y="3320242"/>
                  <a:pt x="3203786" y="3333014"/>
                </a:cubicBezTo>
                <a:cubicBezTo>
                  <a:pt x="3208302" y="3342045"/>
                  <a:pt x="3213232" y="3350880"/>
                  <a:pt x="3217333" y="3360107"/>
                </a:cubicBezTo>
                <a:cubicBezTo>
                  <a:pt x="3222271" y="3371218"/>
                  <a:pt x="3224352" y="3383716"/>
                  <a:pt x="3230880" y="3393974"/>
                </a:cubicBezTo>
                <a:cubicBezTo>
                  <a:pt x="3244785" y="3415824"/>
                  <a:pt x="3287289" y="3458549"/>
                  <a:pt x="3305386" y="3475254"/>
                </a:cubicBezTo>
                <a:cubicBezTo>
                  <a:pt x="3346351" y="3513068"/>
                  <a:pt x="3358295" y="3521937"/>
                  <a:pt x="3406986" y="3549761"/>
                </a:cubicBezTo>
                <a:cubicBezTo>
                  <a:pt x="3420136" y="3557275"/>
                  <a:pt x="3433170" y="3565564"/>
                  <a:pt x="3447626" y="3570081"/>
                </a:cubicBezTo>
                <a:cubicBezTo>
                  <a:pt x="3469603" y="3576949"/>
                  <a:pt x="3515360" y="3583627"/>
                  <a:pt x="3515360" y="3583627"/>
                </a:cubicBezTo>
                <a:cubicBezTo>
                  <a:pt x="3528907" y="3579112"/>
                  <a:pt x="3543427" y="3576851"/>
                  <a:pt x="3556000" y="3570081"/>
                </a:cubicBezTo>
                <a:cubicBezTo>
                  <a:pt x="3581949" y="3556108"/>
                  <a:pt x="3626229" y="3519340"/>
                  <a:pt x="3644053" y="3495574"/>
                </a:cubicBezTo>
                <a:cubicBezTo>
                  <a:pt x="3663209" y="3470032"/>
                  <a:pt x="3669452" y="3437157"/>
                  <a:pt x="3677920" y="3407521"/>
                </a:cubicBezTo>
                <a:cubicBezTo>
                  <a:pt x="3685856" y="3344027"/>
                  <a:pt x="3692173" y="3332103"/>
                  <a:pt x="3671146" y="3258507"/>
                </a:cubicBezTo>
                <a:cubicBezTo>
                  <a:pt x="3666145" y="3241005"/>
                  <a:pt x="3654150" y="3226240"/>
                  <a:pt x="3644053" y="3211094"/>
                </a:cubicBezTo>
                <a:cubicBezTo>
                  <a:pt x="3611840" y="3162775"/>
                  <a:pt x="3592504" y="3143114"/>
                  <a:pt x="3549226" y="3102721"/>
                </a:cubicBezTo>
                <a:cubicBezTo>
                  <a:pt x="3534009" y="3088518"/>
                  <a:pt x="3517108" y="3076200"/>
                  <a:pt x="3501813" y="3062081"/>
                </a:cubicBezTo>
                <a:cubicBezTo>
                  <a:pt x="3487736" y="3049087"/>
                  <a:pt x="3473304" y="3036268"/>
                  <a:pt x="3461173" y="3021441"/>
                </a:cubicBezTo>
                <a:cubicBezTo>
                  <a:pt x="3411219" y="2960386"/>
                  <a:pt x="3478942" y="3012541"/>
                  <a:pt x="3400213" y="2946934"/>
                </a:cubicBezTo>
                <a:cubicBezTo>
                  <a:pt x="3387706" y="2936511"/>
                  <a:pt x="3371675" y="2930732"/>
                  <a:pt x="3359573" y="2919841"/>
                </a:cubicBezTo>
                <a:cubicBezTo>
                  <a:pt x="3348827" y="2910170"/>
                  <a:pt x="3343103" y="2895780"/>
                  <a:pt x="3332480" y="2885974"/>
                </a:cubicBezTo>
                <a:cubicBezTo>
                  <a:pt x="3313564" y="2868513"/>
                  <a:pt x="3291296" y="2855041"/>
                  <a:pt x="3271520" y="2838561"/>
                </a:cubicBezTo>
                <a:cubicBezTo>
                  <a:pt x="3237092" y="2809871"/>
                  <a:pt x="3206388" y="2776555"/>
                  <a:pt x="3169920" y="2750507"/>
                </a:cubicBezTo>
                <a:cubicBezTo>
                  <a:pt x="3154115" y="2739218"/>
                  <a:pt x="3137427" y="2729075"/>
                  <a:pt x="3122506" y="2716641"/>
                </a:cubicBezTo>
                <a:cubicBezTo>
                  <a:pt x="3110241" y="2706421"/>
                  <a:pt x="3101294" y="2692508"/>
                  <a:pt x="3088640" y="2682774"/>
                </a:cubicBezTo>
                <a:cubicBezTo>
                  <a:pt x="3071757" y="2669787"/>
                  <a:pt x="3051720" y="2661378"/>
                  <a:pt x="3034453" y="2648907"/>
                </a:cubicBezTo>
                <a:cubicBezTo>
                  <a:pt x="3011013" y="2631978"/>
                  <a:pt x="2989997" y="2611872"/>
                  <a:pt x="2966720" y="2594721"/>
                </a:cubicBezTo>
                <a:cubicBezTo>
                  <a:pt x="2947059" y="2580234"/>
                  <a:pt x="2925297" y="2568734"/>
                  <a:pt x="2905760" y="2554081"/>
                </a:cubicBezTo>
                <a:cubicBezTo>
                  <a:pt x="2889107" y="2541592"/>
                  <a:pt x="2874919" y="2526036"/>
                  <a:pt x="2858346" y="2513441"/>
                </a:cubicBezTo>
                <a:cubicBezTo>
                  <a:pt x="2781627" y="2455135"/>
                  <a:pt x="2748665" y="2445180"/>
                  <a:pt x="2695786" y="2384747"/>
                </a:cubicBezTo>
                <a:cubicBezTo>
                  <a:pt x="2551665" y="2220036"/>
                  <a:pt x="2708534" y="2399594"/>
                  <a:pt x="2614506" y="2262827"/>
                </a:cubicBezTo>
                <a:cubicBezTo>
                  <a:pt x="2586052" y="2221439"/>
                  <a:pt x="2530868" y="2176616"/>
                  <a:pt x="2499360" y="2140907"/>
                </a:cubicBezTo>
                <a:cubicBezTo>
                  <a:pt x="2486510" y="2126344"/>
                  <a:pt x="2477548" y="2108722"/>
                  <a:pt x="2465493" y="2093494"/>
                </a:cubicBezTo>
                <a:cubicBezTo>
                  <a:pt x="2449982" y="2073901"/>
                  <a:pt x="2350882" y="1951789"/>
                  <a:pt x="2316480" y="1917387"/>
                </a:cubicBezTo>
                <a:cubicBezTo>
                  <a:pt x="2296160" y="1897067"/>
                  <a:pt x="2278150" y="1874138"/>
                  <a:pt x="2255520" y="1856427"/>
                </a:cubicBezTo>
                <a:cubicBezTo>
                  <a:pt x="2225928" y="1833268"/>
                  <a:pt x="2185148" y="1823998"/>
                  <a:pt x="2160693" y="1795467"/>
                </a:cubicBezTo>
                <a:cubicBezTo>
                  <a:pt x="2067958" y="1687277"/>
                  <a:pt x="2169831" y="1797469"/>
                  <a:pt x="2079413" y="1720961"/>
                </a:cubicBezTo>
                <a:cubicBezTo>
                  <a:pt x="2033037" y="1681720"/>
                  <a:pt x="1989757" y="1638941"/>
                  <a:pt x="1943946" y="1599041"/>
                </a:cubicBezTo>
                <a:cubicBezTo>
                  <a:pt x="1919748" y="1577966"/>
                  <a:pt x="1894091" y="1558624"/>
                  <a:pt x="1869440" y="1538081"/>
                </a:cubicBezTo>
                <a:cubicBezTo>
                  <a:pt x="1853449" y="1524755"/>
                  <a:pt x="1834125" y="1514380"/>
                  <a:pt x="1822026" y="1497441"/>
                </a:cubicBezTo>
                <a:cubicBezTo>
                  <a:pt x="1810737" y="1481636"/>
                  <a:pt x="1801063" y="1464543"/>
                  <a:pt x="1788160" y="1450027"/>
                </a:cubicBezTo>
                <a:cubicBezTo>
                  <a:pt x="1764826" y="1423776"/>
                  <a:pt x="1734727" y="1403619"/>
                  <a:pt x="1713653" y="1375521"/>
                </a:cubicBezTo>
                <a:cubicBezTo>
                  <a:pt x="1586474" y="1205948"/>
                  <a:pt x="1752655" y="1422202"/>
                  <a:pt x="1632373" y="1280694"/>
                </a:cubicBezTo>
                <a:cubicBezTo>
                  <a:pt x="1606338" y="1250065"/>
                  <a:pt x="1586291" y="1214292"/>
                  <a:pt x="1557866" y="1185867"/>
                </a:cubicBezTo>
                <a:cubicBezTo>
                  <a:pt x="1539804" y="1167805"/>
                  <a:pt x="1522281" y="1149188"/>
                  <a:pt x="1503680" y="1131681"/>
                </a:cubicBezTo>
                <a:cubicBezTo>
                  <a:pt x="1483882" y="1113048"/>
                  <a:pt x="1461944" y="1096718"/>
                  <a:pt x="1442720" y="1077494"/>
                </a:cubicBezTo>
                <a:cubicBezTo>
                  <a:pt x="1423496" y="1058270"/>
                  <a:pt x="1407083" y="1036409"/>
                  <a:pt x="1388533" y="1016534"/>
                </a:cubicBezTo>
                <a:cubicBezTo>
                  <a:pt x="1375461" y="1002529"/>
                  <a:pt x="1360361" y="990440"/>
                  <a:pt x="1347893" y="975894"/>
                </a:cubicBezTo>
                <a:cubicBezTo>
                  <a:pt x="1277081" y="893280"/>
                  <a:pt x="1338942" y="946622"/>
                  <a:pt x="1253066" y="860747"/>
                </a:cubicBezTo>
                <a:cubicBezTo>
                  <a:pt x="1233842" y="841523"/>
                  <a:pt x="1211330" y="825785"/>
                  <a:pt x="1192106" y="806561"/>
                </a:cubicBezTo>
                <a:cubicBezTo>
                  <a:pt x="1172882" y="787337"/>
                  <a:pt x="1157718" y="764234"/>
                  <a:pt x="1137920" y="745601"/>
                </a:cubicBezTo>
                <a:cubicBezTo>
                  <a:pt x="1119174" y="727958"/>
                  <a:pt x="1096736" y="714667"/>
                  <a:pt x="1076960" y="698187"/>
                </a:cubicBezTo>
                <a:cubicBezTo>
                  <a:pt x="1056074" y="680782"/>
                  <a:pt x="1037100" y="661145"/>
                  <a:pt x="1016000" y="644001"/>
                </a:cubicBezTo>
                <a:cubicBezTo>
                  <a:pt x="1000926" y="631753"/>
                  <a:pt x="983981" y="621976"/>
                  <a:pt x="968586" y="610134"/>
                </a:cubicBezTo>
                <a:cubicBezTo>
                  <a:pt x="954609" y="599382"/>
                  <a:pt x="941923" y="587019"/>
                  <a:pt x="927946" y="576267"/>
                </a:cubicBezTo>
                <a:cubicBezTo>
                  <a:pt x="912552" y="564425"/>
                  <a:pt x="895805" y="554400"/>
                  <a:pt x="880533" y="542401"/>
                </a:cubicBezTo>
                <a:cubicBezTo>
                  <a:pt x="864165" y="529541"/>
                  <a:pt x="850058" y="513860"/>
                  <a:pt x="833120" y="501761"/>
                </a:cubicBezTo>
                <a:cubicBezTo>
                  <a:pt x="818308" y="491181"/>
                  <a:pt x="800672" y="485028"/>
                  <a:pt x="785706" y="474667"/>
                </a:cubicBezTo>
                <a:cubicBezTo>
                  <a:pt x="730108" y="436176"/>
                  <a:pt x="759973" y="448204"/>
                  <a:pt x="711200" y="406934"/>
                </a:cubicBezTo>
                <a:cubicBezTo>
                  <a:pt x="693964" y="392350"/>
                  <a:pt x="673603" y="381608"/>
                  <a:pt x="657013" y="366294"/>
                </a:cubicBezTo>
                <a:cubicBezTo>
                  <a:pt x="643442" y="353767"/>
                  <a:pt x="589234" y="281559"/>
                  <a:pt x="582506" y="271467"/>
                </a:cubicBezTo>
                <a:cubicBezTo>
                  <a:pt x="566883" y="248032"/>
                  <a:pt x="539714" y="194282"/>
                  <a:pt x="528320" y="169867"/>
                </a:cubicBezTo>
                <a:cubicBezTo>
                  <a:pt x="502982" y="115571"/>
                  <a:pt x="514854" y="131634"/>
                  <a:pt x="487680" y="81814"/>
                </a:cubicBezTo>
                <a:cubicBezTo>
                  <a:pt x="466844" y="43614"/>
                  <a:pt x="473355" y="51261"/>
                  <a:pt x="440266" y="27627"/>
                </a:cubicBezTo>
                <a:cubicBezTo>
                  <a:pt x="433642" y="22896"/>
                  <a:pt x="427955" y="15537"/>
                  <a:pt x="419946" y="14081"/>
                </a:cubicBezTo>
                <a:cubicBezTo>
                  <a:pt x="402175" y="10850"/>
                  <a:pt x="370275" y="-2853"/>
                  <a:pt x="338666" y="534"/>
                </a:cubicBezTo>
                <a:close/>
              </a:path>
            </a:pathLst>
          </a:custGeom>
          <a:solidFill>
            <a:srgbClr val="CEFDFC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E59A87-C243-C04D-C486-27043A2FADC1}"/>
              </a:ext>
            </a:extLst>
          </p:cNvPr>
          <p:cNvSpPr/>
          <p:nvPr/>
        </p:nvSpPr>
        <p:spPr>
          <a:xfrm>
            <a:off x="1605154" y="2598708"/>
            <a:ext cx="3014880" cy="2962199"/>
          </a:xfrm>
          <a:custGeom>
            <a:avLst/>
            <a:gdLst>
              <a:gd name="connsiteX0" fmla="*/ 196553 w 3014880"/>
              <a:gd name="connsiteY0" fmla="*/ 9025 h 2962199"/>
              <a:gd name="connsiteX1" fmla="*/ 47539 w 3014880"/>
              <a:gd name="connsiteY1" fmla="*/ 83532 h 2962199"/>
              <a:gd name="connsiteX2" fmla="*/ 33993 w 3014880"/>
              <a:gd name="connsiteY2" fmla="*/ 110625 h 2962199"/>
              <a:gd name="connsiteX3" fmla="*/ 6899 w 3014880"/>
              <a:gd name="connsiteY3" fmla="*/ 178359 h 2962199"/>
              <a:gd name="connsiteX4" fmla="*/ 13673 w 3014880"/>
              <a:gd name="connsiteY4" fmla="*/ 340919 h 2962199"/>
              <a:gd name="connsiteX5" fmla="*/ 74633 w 3014880"/>
              <a:gd name="connsiteY5" fmla="*/ 422199 h 2962199"/>
              <a:gd name="connsiteX6" fmla="*/ 108499 w 3014880"/>
              <a:gd name="connsiteY6" fmla="*/ 469612 h 2962199"/>
              <a:gd name="connsiteX7" fmla="*/ 142366 w 3014880"/>
              <a:gd name="connsiteY7" fmla="*/ 503479 h 2962199"/>
              <a:gd name="connsiteX8" fmla="*/ 169459 w 3014880"/>
              <a:gd name="connsiteY8" fmla="*/ 537345 h 2962199"/>
              <a:gd name="connsiteX9" fmla="*/ 264286 w 3014880"/>
              <a:gd name="connsiteY9" fmla="*/ 598305 h 2962199"/>
              <a:gd name="connsiteX10" fmla="*/ 379433 w 3014880"/>
              <a:gd name="connsiteY10" fmla="*/ 693132 h 2962199"/>
              <a:gd name="connsiteX11" fmla="*/ 460713 w 3014880"/>
              <a:gd name="connsiteY11" fmla="*/ 821825 h 2962199"/>
              <a:gd name="connsiteX12" fmla="*/ 487806 w 3014880"/>
              <a:gd name="connsiteY12" fmla="*/ 855692 h 2962199"/>
              <a:gd name="connsiteX13" fmla="*/ 569086 w 3014880"/>
              <a:gd name="connsiteY13" fmla="*/ 984385 h 2962199"/>
              <a:gd name="connsiteX14" fmla="*/ 602953 w 3014880"/>
              <a:gd name="connsiteY14" fmla="*/ 1011479 h 2962199"/>
              <a:gd name="connsiteX15" fmla="*/ 623273 w 3014880"/>
              <a:gd name="connsiteY15" fmla="*/ 1045345 h 2962199"/>
              <a:gd name="connsiteX16" fmla="*/ 745193 w 3014880"/>
              <a:gd name="connsiteY16" fmla="*/ 1153719 h 2962199"/>
              <a:gd name="connsiteX17" fmla="*/ 785833 w 3014880"/>
              <a:gd name="connsiteY17" fmla="*/ 1180812 h 2962199"/>
              <a:gd name="connsiteX18" fmla="*/ 853566 w 3014880"/>
              <a:gd name="connsiteY18" fmla="*/ 1234999 h 2962199"/>
              <a:gd name="connsiteX19" fmla="*/ 934846 w 3014880"/>
              <a:gd name="connsiteY19" fmla="*/ 1295959 h 2962199"/>
              <a:gd name="connsiteX20" fmla="*/ 1016126 w 3014880"/>
              <a:gd name="connsiteY20" fmla="*/ 1384012 h 2962199"/>
              <a:gd name="connsiteX21" fmla="*/ 1097406 w 3014880"/>
              <a:gd name="connsiteY21" fmla="*/ 1465292 h 2962199"/>
              <a:gd name="connsiteX22" fmla="*/ 1117726 w 3014880"/>
              <a:gd name="connsiteY22" fmla="*/ 1499159 h 2962199"/>
              <a:gd name="connsiteX23" fmla="*/ 1171913 w 3014880"/>
              <a:gd name="connsiteY23" fmla="*/ 1560119 h 2962199"/>
              <a:gd name="connsiteX24" fmla="*/ 1334473 w 3014880"/>
              <a:gd name="connsiteY24" fmla="*/ 1675265 h 2962199"/>
              <a:gd name="connsiteX25" fmla="*/ 1381886 w 3014880"/>
              <a:gd name="connsiteY25" fmla="*/ 1722679 h 2962199"/>
              <a:gd name="connsiteX26" fmla="*/ 1415753 w 3014880"/>
              <a:gd name="connsiteY26" fmla="*/ 1756545 h 2962199"/>
              <a:gd name="connsiteX27" fmla="*/ 1612179 w 3014880"/>
              <a:gd name="connsiteY27" fmla="*/ 1878465 h 2962199"/>
              <a:gd name="connsiteX28" fmla="*/ 1707006 w 3014880"/>
              <a:gd name="connsiteY28" fmla="*/ 1939425 h 2962199"/>
              <a:gd name="connsiteX29" fmla="*/ 1727326 w 3014880"/>
              <a:gd name="connsiteY29" fmla="*/ 1952972 h 2962199"/>
              <a:gd name="connsiteX30" fmla="*/ 1747646 w 3014880"/>
              <a:gd name="connsiteY30" fmla="*/ 1980065 h 2962199"/>
              <a:gd name="connsiteX31" fmla="*/ 1815379 w 3014880"/>
              <a:gd name="connsiteY31" fmla="*/ 2047799 h 2962199"/>
              <a:gd name="connsiteX32" fmla="*/ 1849246 w 3014880"/>
              <a:gd name="connsiteY32" fmla="*/ 2088439 h 2962199"/>
              <a:gd name="connsiteX33" fmla="*/ 1916979 w 3014880"/>
              <a:gd name="connsiteY33" fmla="*/ 2169719 h 2962199"/>
              <a:gd name="connsiteX34" fmla="*/ 1977939 w 3014880"/>
              <a:gd name="connsiteY34" fmla="*/ 2278092 h 2962199"/>
              <a:gd name="connsiteX35" fmla="*/ 2011806 w 3014880"/>
              <a:gd name="connsiteY35" fmla="*/ 2325505 h 2962199"/>
              <a:gd name="connsiteX36" fmla="*/ 2038899 w 3014880"/>
              <a:gd name="connsiteY36" fmla="*/ 2359372 h 2962199"/>
              <a:gd name="connsiteX37" fmla="*/ 2093086 w 3014880"/>
              <a:gd name="connsiteY37" fmla="*/ 2386465 h 2962199"/>
              <a:gd name="connsiteX38" fmla="*/ 2181139 w 3014880"/>
              <a:gd name="connsiteY38" fmla="*/ 2454199 h 2962199"/>
              <a:gd name="connsiteX39" fmla="*/ 2235326 w 3014880"/>
              <a:gd name="connsiteY39" fmla="*/ 2494839 h 2962199"/>
              <a:gd name="connsiteX40" fmla="*/ 2262419 w 3014880"/>
              <a:gd name="connsiteY40" fmla="*/ 2508385 h 2962199"/>
              <a:gd name="connsiteX41" fmla="*/ 2316606 w 3014880"/>
              <a:gd name="connsiteY41" fmla="*/ 2576119 h 2962199"/>
              <a:gd name="connsiteX42" fmla="*/ 2343699 w 3014880"/>
              <a:gd name="connsiteY42" fmla="*/ 2603212 h 2962199"/>
              <a:gd name="connsiteX43" fmla="*/ 2391113 w 3014880"/>
              <a:gd name="connsiteY43" fmla="*/ 2670945 h 2962199"/>
              <a:gd name="connsiteX44" fmla="*/ 2445299 w 3014880"/>
              <a:gd name="connsiteY44" fmla="*/ 2731905 h 2962199"/>
              <a:gd name="connsiteX45" fmla="*/ 2492713 w 3014880"/>
              <a:gd name="connsiteY45" fmla="*/ 2806412 h 2962199"/>
              <a:gd name="connsiteX46" fmla="*/ 2533353 w 3014880"/>
              <a:gd name="connsiteY46" fmla="*/ 2847052 h 2962199"/>
              <a:gd name="connsiteX47" fmla="*/ 2573993 w 3014880"/>
              <a:gd name="connsiteY47" fmla="*/ 2867372 h 2962199"/>
              <a:gd name="connsiteX48" fmla="*/ 2621406 w 3014880"/>
              <a:gd name="connsiteY48" fmla="*/ 2894465 h 2962199"/>
              <a:gd name="connsiteX49" fmla="*/ 2662046 w 3014880"/>
              <a:gd name="connsiteY49" fmla="*/ 2928332 h 2962199"/>
              <a:gd name="connsiteX50" fmla="*/ 2750099 w 3014880"/>
              <a:gd name="connsiteY50" fmla="*/ 2962199 h 2962199"/>
              <a:gd name="connsiteX51" fmla="*/ 2946526 w 3014880"/>
              <a:gd name="connsiteY51" fmla="*/ 2901239 h 2962199"/>
              <a:gd name="connsiteX52" fmla="*/ 2987166 w 3014880"/>
              <a:gd name="connsiteY52" fmla="*/ 2840279 h 2962199"/>
              <a:gd name="connsiteX53" fmla="*/ 3014259 w 3014880"/>
              <a:gd name="connsiteY53" fmla="*/ 2704812 h 2962199"/>
              <a:gd name="connsiteX54" fmla="*/ 2993939 w 3014880"/>
              <a:gd name="connsiteY54" fmla="*/ 2623532 h 2962199"/>
              <a:gd name="connsiteX55" fmla="*/ 2912659 w 3014880"/>
              <a:gd name="connsiteY55" fmla="*/ 2521932 h 2962199"/>
              <a:gd name="connsiteX56" fmla="*/ 2750099 w 3014880"/>
              <a:gd name="connsiteY56" fmla="*/ 2366145 h 2962199"/>
              <a:gd name="connsiteX57" fmla="*/ 2655273 w 3014880"/>
              <a:gd name="connsiteY57" fmla="*/ 2311959 h 2962199"/>
              <a:gd name="connsiteX58" fmla="*/ 2424979 w 3014880"/>
              <a:gd name="connsiteY58" fmla="*/ 2203585 h 2962199"/>
              <a:gd name="connsiteX59" fmla="*/ 2242099 w 3014880"/>
              <a:gd name="connsiteY59" fmla="*/ 2108759 h 2962199"/>
              <a:gd name="connsiteX60" fmla="*/ 2201459 w 3014880"/>
              <a:gd name="connsiteY60" fmla="*/ 2074892 h 2962199"/>
              <a:gd name="connsiteX61" fmla="*/ 2140499 w 3014880"/>
              <a:gd name="connsiteY61" fmla="*/ 2007159 h 2962199"/>
              <a:gd name="connsiteX62" fmla="*/ 1991486 w 3014880"/>
              <a:gd name="connsiteY62" fmla="*/ 1898785 h 2962199"/>
              <a:gd name="connsiteX63" fmla="*/ 1950846 w 3014880"/>
              <a:gd name="connsiteY63" fmla="*/ 1858145 h 2962199"/>
              <a:gd name="connsiteX64" fmla="*/ 1754419 w 3014880"/>
              <a:gd name="connsiteY64" fmla="*/ 1648172 h 2962199"/>
              <a:gd name="connsiteX65" fmla="*/ 1679913 w 3014880"/>
              <a:gd name="connsiteY65" fmla="*/ 1580439 h 2962199"/>
              <a:gd name="connsiteX66" fmla="*/ 1639273 w 3014880"/>
              <a:gd name="connsiteY66" fmla="*/ 1512705 h 2962199"/>
              <a:gd name="connsiteX67" fmla="*/ 1530899 w 3014880"/>
              <a:gd name="connsiteY67" fmla="*/ 1363692 h 2962199"/>
              <a:gd name="connsiteX68" fmla="*/ 1388659 w 3014880"/>
              <a:gd name="connsiteY68" fmla="*/ 1201132 h 2962199"/>
              <a:gd name="connsiteX69" fmla="*/ 1320926 w 3014880"/>
              <a:gd name="connsiteY69" fmla="*/ 1126625 h 2962199"/>
              <a:gd name="connsiteX70" fmla="*/ 1280286 w 3014880"/>
              <a:gd name="connsiteY70" fmla="*/ 1072439 h 2962199"/>
              <a:gd name="connsiteX71" fmla="*/ 1239646 w 3014880"/>
              <a:gd name="connsiteY71" fmla="*/ 1011479 h 2962199"/>
              <a:gd name="connsiteX72" fmla="*/ 1124499 w 3014880"/>
              <a:gd name="connsiteY72" fmla="*/ 876012 h 2962199"/>
              <a:gd name="connsiteX73" fmla="*/ 1077086 w 3014880"/>
              <a:gd name="connsiteY73" fmla="*/ 821825 h 2962199"/>
              <a:gd name="connsiteX74" fmla="*/ 961939 w 3014880"/>
              <a:gd name="connsiteY74" fmla="*/ 686359 h 2962199"/>
              <a:gd name="connsiteX75" fmla="*/ 887433 w 3014880"/>
              <a:gd name="connsiteY75" fmla="*/ 625399 h 2962199"/>
              <a:gd name="connsiteX76" fmla="*/ 812926 w 3014880"/>
              <a:gd name="connsiteY76" fmla="*/ 550892 h 2962199"/>
              <a:gd name="connsiteX77" fmla="*/ 663913 w 3014880"/>
              <a:gd name="connsiteY77" fmla="*/ 428972 h 2962199"/>
              <a:gd name="connsiteX78" fmla="*/ 602953 w 3014880"/>
              <a:gd name="connsiteY78" fmla="*/ 388332 h 2962199"/>
              <a:gd name="connsiteX79" fmla="*/ 569086 w 3014880"/>
              <a:gd name="connsiteY79" fmla="*/ 347692 h 2962199"/>
              <a:gd name="connsiteX80" fmla="*/ 521673 w 3014880"/>
              <a:gd name="connsiteY80" fmla="*/ 307052 h 2962199"/>
              <a:gd name="connsiteX81" fmla="*/ 440393 w 3014880"/>
              <a:gd name="connsiteY81" fmla="*/ 218999 h 2962199"/>
              <a:gd name="connsiteX82" fmla="*/ 386206 w 3014880"/>
              <a:gd name="connsiteY82" fmla="*/ 164812 h 2962199"/>
              <a:gd name="connsiteX83" fmla="*/ 311699 w 3014880"/>
              <a:gd name="connsiteY83" fmla="*/ 97079 h 2962199"/>
              <a:gd name="connsiteX84" fmla="*/ 291379 w 3014880"/>
              <a:gd name="connsiteY84" fmla="*/ 69985 h 2962199"/>
              <a:gd name="connsiteX85" fmla="*/ 230419 w 3014880"/>
              <a:gd name="connsiteY85" fmla="*/ 22572 h 2962199"/>
              <a:gd name="connsiteX86" fmla="*/ 189779 w 3014880"/>
              <a:gd name="connsiteY86" fmla="*/ 9025 h 2962199"/>
              <a:gd name="connsiteX87" fmla="*/ 196553 w 3014880"/>
              <a:gd name="connsiteY87" fmla="*/ 9025 h 29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014880" h="2962199">
                <a:moveTo>
                  <a:pt x="196553" y="9025"/>
                </a:moveTo>
                <a:cubicBezTo>
                  <a:pt x="172846" y="21443"/>
                  <a:pt x="96967" y="21747"/>
                  <a:pt x="47539" y="83532"/>
                </a:cubicBezTo>
                <a:cubicBezTo>
                  <a:pt x="41232" y="91416"/>
                  <a:pt x="37970" y="101344"/>
                  <a:pt x="33993" y="110625"/>
                </a:cubicBezTo>
                <a:cubicBezTo>
                  <a:pt x="24414" y="132976"/>
                  <a:pt x="6899" y="178359"/>
                  <a:pt x="6899" y="178359"/>
                </a:cubicBezTo>
                <a:cubicBezTo>
                  <a:pt x="654" y="247056"/>
                  <a:pt x="-7496" y="270354"/>
                  <a:pt x="13673" y="340919"/>
                </a:cubicBezTo>
                <a:cubicBezTo>
                  <a:pt x="27696" y="387663"/>
                  <a:pt x="46305" y="388206"/>
                  <a:pt x="74633" y="422199"/>
                </a:cubicBezTo>
                <a:cubicBezTo>
                  <a:pt x="87067" y="437119"/>
                  <a:pt x="96065" y="454692"/>
                  <a:pt x="108499" y="469612"/>
                </a:cubicBezTo>
                <a:cubicBezTo>
                  <a:pt x="118720" y="481877"/>
                  <a:pt x="131686" y="491612"/>
                  <a:pt x="142366" y="503479"/>
                </a:cubicBezTo>
                <a:cubicBezTo>
                  <a:pt x="152037" y="514224"/>
                  <a:pt x="158048" y="528470"/>
                  <a:pt x="169459" y="537345"/>
                </a:cubicBezTo>
                <a:cubicBezTo>
                  <a:pt x="199121" y="560415"/>
                  <a:pt x="232584" y="578131"/>
                  <a:pt x="264286" y="598305"/>
                </a:cubicBezTo>
                <a:cubicBezTo>
                  <a:pt x="305695" y="624656"/>
                  <a:pt x="353529" y="647799"/>
                  <a:pt x="379433" y="693132"/>
                </a:cubicBezTo>
                <a:cubicBezTo>
                  <a:pt x="404716" y="737377"/>
                  <a:pt x="428567" y="781642"/>
                  <a:pt x="460713" y="821825"/>
                </a:cubicBezTo>
                <a:cubicBezTo>
                  <a:pt x="469744" y="833114"/>
                  <a:pt x="480086" y="843469"/>
                  <a:pt x="487806" y="855692"/>
                </a:cubicBezTo>
                <a:cubicBezTo>
                  <a:pt x="512912" y="895444"/>
                  <a:pt x="533646" y="948945"/>
                  <a:pt x="569086" y="984385"/>
                </a:cubicBezTo>
                <a:cubicBezTo>
                  <a:pt x="579309" y="994608"/>
                  <a:pt x="591664" y="1002448"/>
                  <a:pt x="602953" y="1011479"/>
                </a:cubicBezTo>
                <a:cubicBezTo>
                  <a:pt x="609726" y="1022768"/>
                  <a:pt x="614937" y="1035156"/>
                  <a:pt x="623273" y="1045345"/>
                </a:cubicBezTo>
                <a:cubicBezTo>
                  <a:pt x="646975" y="1074314"/>
                  <a:pt x="726285" y="1141114"/>
                  <a:pt x="745193" y="1153719"/>
                </a:cubicBezTo>
                <a:cubicBezTo>
                  <a:pt x="758740" y="1162750"/>
                  <a:pt x="772808" y="1171043"/>
                  <a:pt x="785833" y="1180812"/>
                </a:cubicBezTo>
                <a:cubicBezTo>
                  <a:pt x="808964" y="1198160"/>
                  <a:pt x="829508" y="1218961"/>
                  <a:pt x="853566" y="1234999"/>
                </a:cubicBezTo>
                <a:cubicBezTo>
                  <a:pt x="884345" y="1255518"/>
                  <a:pt x="908270" y="1269383"/>
                  <a:pt x="934846" y="1295959"/>
                </a:cubicBezTo>
                <a:cubicBezTo>
                  <a:pt x="1070666" y="1431779"/>
                  <a:pt x="845155" y="1225253"/>
                  <a:pt x="1016126" y="1384012"/>
                </a:cubicBezTo>
                <a:cubicBezTo>
                  <a:pt x="1064817" y="1429225"/>
                  <a:pt x="1060473" y="1414509"/>
                  <a:pt x="1097406" y="1465292"/>
                </a:cubicBezTo>
                <a:cubicBezTo>
                  <a:pt x="1105149" y="1475939"/>
                  <a:pt x="1110423" y="1488205"/>
                  <a:pt x="1117726" y="1499159"/>
                </a:cubicBezTo>
                <a:cubicBezTo>
                  <a:pt x="1131771" y="1520226"/>
                  <a:pt x="1152486" y="1544855"/>
                  <a:pt x="1171913" y="1560119"/>
                </a:cubicBezTo>
                <a:cubicBezTo>
                  <a:pt x="1233316" y="1608364"/>
                  <a:pt x="1272509" y="1613299"/>
                  <a:pt x="1334473" y="1675265"/>
                </a:cubicBezTo>
                <a:lnTo>
                  <a:pt x="1381886" y="1722679"/>
                </a:lnTo>
                <a:cubicBezTo>
                  <a:pt x="1393175" y="1733968"/>
                  <a:pt x="1402762" y="1747266"/>
                  <a:pt x="1415753" y="1756545"/>
                </a:cubicBezTo>
                <a:cubicBezTo>
                  <a:pt x="1505830" y="1820887"/>
                  <a:pt x="1459170" y="1789621"/>
                  <a:pt x="1612179" y="1878465"/>
                </a:cubicBezTo>
                <a:cubicBezTo>
                  <a:pt x="1721367" y="1941864"/>
                  <a:pt x="1632853" y="1883811"/>
                  <a:pt x="1707006" y="1939425"/>
                </a:cubicBezTo>
                <a:cubicBezTo>
                  <a:pt x="1713518" y="1944309"/>
                  <a:pt x="1721570" y="1947216"/>
                  <a:pt x="1727326" y="1952972"/>
                </a:cubicBezTo>
                <a:cubicBezTo>
                  <a:pt x="1735308" y="1960954"/>
                  <a:pt x="1739965" y="1971793"/>
                  <a:pt x="1747646" y="1980065"/>
                </a:cubicBezTo>
                <a:cubicBezTo>
                  <a:pt x="1769373" y="2003463"/>
                  <a:pt x="1794938" y="2023270"/>
                  <a:pt x="1815379" y="2047799"/>
                </a:cubicBezTo>
                <a:cubicBezTo>
                  <a:pt x="1826668" y="2061346"/>
                  <a:pt x="1837384" y="2075391"/>
                  <a:pt x="1849246" y="2088439"/>
                </a:cubicBezTo>
                <a:cubicBezTo>
                  <a:pt x="1883384" y="2125991"/>
                  <a:pt x="1890212" y="2121538"/>
                  <a:pt x="1916979" y="2169719"/>
                </a:cubicBezTo>
                <a:cubicBezTo>
                  <a:pt x="1985807" y="2293610"/>
                  <a:pt x="1918447" y="2203726"/>
                  <a:pt x="1977939" y="2278092"/>
                </a:cubicBezTo>
                <a:cubicBezTo>
                  <a:pt x="1989950" y="2314122"/>
                  <a:pt x="1977521" y="2286934"/>
                  <a:pt x="2011806" y="2325505"/>
                </a:cubicBezTo>
                <a:cubicBezTo>
                  <a:pt x="2021411" y="2336310"/>
                  <a:pt x="2027334" y="2350698"/>
                  <a:pt x="2038899" y="2359372"/>
                </a:cubicBezTo>
                <a:cubicBezTo>
                  <a:pt x="2055054" y="2371489"/>
                  <a:pt x="2075770" y="2376075"/>
                  <a:pt x="2093086" y="2386465"/>
                </a:cubicBezTo>
                <a:cubicBezTo>
                  <a:pt x="2132530" y="2410132"/>
                  <a:pt x="2145842" y="2426465"/>
                  <a:pt x="2181139" y="2454199"/>
                </a:cubicBezTo>
                <a:cubicBezTo>
                  <a:pt x="2198892" y="2468148"/>
                  <a:pt x="2216540" y="2482315"/>
                  <a:pt x="2235326" y="2494839"/>
                </a:cubicBezTo>
                <a:cubicBezTo>
                  <a:pt x="2243727" y="2500440"/>
                  <a:pt x="2253388" y="2503870"/>
                  <a:pt x="2262419" y="2508385"/>
                </a:cubicBezTo>
                <a:cubicBezTo>
                  <a:pt x="2351731" y="2597697"/>
                  <a:pt x="2250027" y="2490517"/>
                  <a:pt x="2316606" y="2576119"/>
                </a:cubicBezTo>
                <a:cubicBezTo>
                  <a:pt x="2324447" y="2586200"/>
                  <a:pt x="2335214" y="2593666"/>
                  <a:pt x="2343699" y="2603212"/>
                </a:cubicBezTo>
                <a:cubicBezTo>
                  <a:pt x="2388380" y="2653478"/>
                  <a:pt x="2354829" y="2619110"/>
                  <a:pt x="2391113" y="2670945"/>
                </a:cubicBezTo>
                <a:cubicBezTo>
                  <a:pt x="2466833" y="2779117"/>
                  <a:pt x="2372072" y="2637756"/>
                  <a:pt x="2445299" y="2731905"/>
                </a:cubicBezTo>
                <a:cubicBezTo>
                  <a:pt x="2504192" y="2807625"/>
                  <a:pt x="2420973" y="2720325"/>
                  <a:pt x="2492713" y="2806412"/>
                </a:cubicBezTo>
                <a:cubicBezTo>
                  <a:pt x="2504978" y="2821129"/>
                  <a:pt x="2518027" y="2835557"/>
                  <a:pt x="2533353" y="2847052"/>
                </a:cubicBezTo>
                <a:cubicBezTo>
                  <a:pt x="2545470" y="2856139"/>
                  <a:pt x="2560658" y="2860191"/>
                  <a:pt x="2573993" y="2867372"/>
                </a:cubicBezTo>
                <a:cubicBezTo>
                  <a:pt x="2590020" y="2876002"/>
                  <a:pt x="2606440" y="2884104"/>
                  <a:pt x="2621406" y="2894465"/>
                </a:cubicBezTo>
                <a:cubicBezTo>
                  <a:pt x="2635904" y="2904502"/>
                  <a:pt x="2647374" y="2918550"/>
                  <a:pt x="2662046" y="2928332"/>
                </a:cubicBezTo>
                <a:cubicBezTo>
                  <a:pt x="2693175" y="2949085"/>
                  <a:pt x="2714400" y="2951999"/>
                  <a:pt x="2750099" y="2962199"/>
                </a:cubicBezTo>
                <a:cubicBezTo>
                  <a:pt x="2837165" y="2949139"/>
                  <a:pt x="2886379" y="2961386"/>
                  <a:pt x="2946526" y="2901239"/>
                </a:cubicBezTo>
                <a:cubicBezTo>
                  <a:pt x="2963795" y="2883970"/>
                  <a:pt x="2973619" y="2860599"/>
                  <a:pt x="2987166" y="2840279"/>
                </a:cubicBezTo>
                <a:cubicBezTo>
                  <a:pt x="3000127" y="2797076"/>
                  <a:pt x="3018500" y="2751467"/>
                  <a:pt x="3014259" y="2704812"/>
                </a:cubicBezTo>
                <a:cubicBezTo>
                  <a:pt x="3011731" y="2677000"/>
                  <a:pt x="3005399" y="2648999"/>
                  <a:pt x="2993939" y="2623532"/>
                </a:cubicBezTo>
                <a:cubicBezTo>
                  <a:pt x="2987123" y="2608386"/>
                  <a:pt x="2925294" y="2535141"/>
                  <a:pt x="2912659" y="2521932"/>
                </a:cubicBezTo>
                <a:cubicBezTo>
                  <a:pt x="2907738" y="2516787"/>
                  <a:pt x="2786159" y="2390731"/>
                  <a:pt x="2750099" y="2366145"/>
                </a:cubicBezTo>
                <a:cubicBezTo>
                  <a:pt x="2720020" y="2345637"/>
                  <a:pt x="2687658" y="2328589"/>
                  <a:pt x="2655273" y="2311959"/>
                </a:cubicBezTo>
                <a:cubicBezTo>
                  <a:pt x="2622877" y="2295323"/>
                  <a:pt x="2481745" y="2228266"/>
                  <a:pt x="2424979" y="2203585"/>
                </a:cubicBezTo>
                <a:cubicBezTo>
                  <a:pt x="2357044" y="2174048"/>
                  <a:pt x="2301853" y="2158554"/>
                  <a:pt x="2242099" y="2108759"/>
                </a:cubicBezTo>
                <a:cubicBezTo>
                  <a:pt x="2228552" y="2097470"/>
                  <a:pt x="2213928" y="2087361"/>
                  <a:pt x="2201459" y="2074892"/>
                </a:cubicBezTo>
                <a:cubicBezTo>
                  <a:pt x="2179980" y="2053413"/>
                  <a:pt x="2163772" y="2026679"/>
                  <a:pt x="2140499" y="2007159"/>
                </a:cubicBezTo>
                <a:cubicBezTo>
                  <a:pt x="2093441" y="1967691"/>
                  <a:pt x="2034915" y="1942214"/>
                  <a:pt x="1991486" y="1898785"/>
                </a:cubicBezTo>
                <a:cubicBezTo>
                  <a:pt x="1977939" y="1885238"/>
                  <a:pt x="1963840" y="1872222"/>
                  <a:pt x="1950846" y="1858145"/>
                </a:cubicBezTo>
                <a:cubicBezTo>
                  <a:pt x="1854972" y="1754281"/>
                  <a:pt x="1947652" y="1823839"/>
                  <a:pt x="1754419" y="1648172"/>
                </a:cubicBezTo>
                <a:cubicBezTo>
                  <a:pt x="1729584" y="1625594"/>
                  <a:pt x="1701651" y="1606013"/>
                  <a:pt x="1679913" y="1580439"/>
                </a:cubicBezTo>
                <a:cubicBezTo>
                  <a:pt x="1662860" y="1560377"/>
                  <a:pt x="1654190" y="1534402"/>
                  <a:pt x="1639273" y="1512705"/>
                </a:cubicBezTo>
                <a:cubicBezTo>
                  <a:pt x="1604478" y="1462094"/>
                  <a:pt x="1568208" y="1412480"/>
                  <a:pt x="1530899" y="1363692"/>
                </a:cubicBezTo>
                <a:cubicBezTo>
                  <a:pt x="1483968" y="1302321"/>
                  <a:pt x="1440797" y="1258236"/>
                  <a:pt x="1388659" y="1201132"/>
                </a:cubicBezTo>
                <a:cubicBezTo>
                  <a:pt x="1366028" y="1176345"/>
                  <a:pt x="1341065" y="1153476"/>
                  <a:pt x="1320926" y="1126625"/>
                </a:cubicBezTo>
                <a:cubicBezTo>
                  <a:pt x="1307379" y="1108563"/>
                  <a:pt x="1293306" y="1090884"/>
                  <a:pt x="1280286" y="1072439"/>
                </a:cubicBezTo>
                <a:cubicBezTo>
                  <a:pt x="1266202" y="1052487"/>
                  <a:pt x="1254447" y="1030905"/>
                  <a:pt x="1239646" y="1011479"/>
                </a:cubicBezTo>
                <a:cubicBezTo>
                  <a:pt x="1211647" y="974730"/>
                  <a:pt x="1157641" y="913888"/>
                  <a:pt x="1124499" y="876012"/>
                </a:cubicBezTo>
                <a:cubicBezTo>
                  <a:pt x="1108695" y="857950"/>
                  <a:pt x="1092451" y="840263"/>
                  <a:pt x="1077086" y="821825"/>
                </a:cubicBezTo>
                <a:cubicBezTo>
                  <a:pt x="1038553" y="775586"/>
                  <a:pt x="1005861" y="728085"/>
                  <a:pt x="961939" y="686359"/>
                </a:cubicBezTo>
                <a:cubicBezTo>
                  <a:pt x="938675" y="664258"/>
                  <a:pt x="911177" y="646984"/>
                  <a:pt x="887433" y="625399"/>
                </a:cubicBezTo>
                <a:cubicBezTo>
                  <a:pt x="861444" y="601773"/>
                  <a:pt x="839309" y="574077"/>
                  <a:pt x="812926" y="550892"/>
                </a:cubicBezTo>
                <a:cubicBezTo>
                  <a:pt x="764718" y="508527"/>
                  <a:pt x="717312" y="464572"/>
                  <a:pt x="663913" y="428972"/>
                </a:cubicBezTo>
                <a:cubicBezTo>
                  <a:pt x="643593" y="415425"/>
                  <a:pt x="621495" y="404225"/>
                  <a:pt x="602953" y="388332"/>
                </a:cubicBezTo>
                <a:cubicBezTo>
                  <a:pt x="589564" y="376856"/>
                  <a:pt x="581555" y="360161"/>
                  <a:pt x="569086" y="347692"/>
                </a:cubicBezTo>
                <a:cubicBezTo>
                  <a:pt x="554367" y="332973"/>
                  <a:pt x="536968" y="321171"/>
                  <a:pt x="521673" y="307052"/>
                </a:cubicBezTo>
                <a:cubicBezTo>
                  <a:pt x="463640" y="253483"/>
                  <a:pt x="496406" y="279013"/>
                  <a:pt x="440393" y="218999"/>
                </a:cubicBezTo>
                <a:cubicBezTo>
                  <a:pt x="422964" y="200325"/>
                  <a:pt x="404880" y="182241"/>
                  <a:pt x="386206" y="164812"/>
                </a:cubicBezTo>
                <a:cubicBezTo>
                  <a:pt x="354803" y="135503"/>
                  <a:pt x="337739" y="126838"/>
                  <a:pt x="311699" y="97079"/>
                </a:cubicBezTo>
                <a:cubicBezTo>
                  <a:pt x="304265" y="88583"/>
                  <a:pt x="298726" y="78556"/>
                  <a:pt x="291379" y="69985"/>
                </a:cubicBezTo>
                <a:cubicBezTo>
                  <a:pt x="277353" y="53621"/>
                  <a:pt x="248764" y="28687"/>
                  <a:pt x="230419" y="22572"/>
                </a:cubicBezTo>
                <a:cubicBezTo>
                  <a:pt x="216872" y="18056"/>
                  <a:pt x="203037" y="14328"/>
                  <a:pt x="189779" y="9025"/>
                </a:cubicBezTo>
                <a:cubicBezTo>
                  <a:pt x="160666" y="-2620"/>
                  <a:pt x="220260" y="-3393"/>
                  <a:pt x="196553" y="9025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2781C93-2A92-FE8A-1D28-1408B7AD9A97}"/>
              </a:ext>
            </a:extLst>
          </p:cNvPr>
          <p:cNvSpPr/>
          <p:nvPr/>
        </p:nvSpPr>
        <p:spPr>
          <a:xfrm>
            <a:off x="2227751" y="2580014"/>
            <a:ext cx="2425529" cy="2345467"/>
          </a:xfrm>
          <a:custGeom>
            <a:avLst/>
            <a:gdLst>
              <a:gd name="connsiteX0" fmla="*/ 149689 w 2425529"/>
              <a:gd name="connsiteY0" fmla="*/ 20946 h 2345467"/>
              <a:gd name="connsiteX1" fmla="*/ 115822 w 2425529"/>
              <a:gd name="connsiteY1" fmla="*/ 626 h 2345467"/>
              <a:gd name="connsiteX2" fmla="*/ 20996 w 2425529"/>
              <a:gd name="connsiteY2" fmla="*/ 163186 h 2345467"/>
              <a:gd name="connsiteX3" fmla="*/ 34542 w 2425529"/>
              <a:gd name="connsiteY3" fmla="*/ 488306 h 2345467"/>
              <a:gd name="connsiteX4" fmla="*/ 197102 w 2425529"/>
              <a:gd name="connsiteY4" fmla="*/ 705053 h 2345467"/>
              <a:gd name="connsiteX5" fmla="*/ 454489 w 2425529"/>
              <a:gd name="connsiteY5" fmla="*/ 996306 h 2345467"/>
              <a:gd name="connsiteX6" fmla="*/ 657689 w 2425529"/>
              <a:gd name="connsiteY6" fmla="*/ 1246919 h 2345467"/>
              <a:gd name="connsiteX7" fmla="*/ 759289 w 2425529"/>
              <a:gd name="connsiteY7" fmla="*/ 1334973 h 2345467"/>
              <a:gd name="connsiteX8" fmla="*/ 894756 w 2425529"/>
              <a:gd name="connsiteY8" fmla="*/ 1483986 h 2345467"/>
              <a:gd name="connsiteX9" fmla="*/ 982809 w 2425529"/>
              <a:gd name="connsiteY9" fmla="*/ 1551719 h 2345467"/>
              <a:gd name="connsiteX10" fmla="*/ 1064089 w 2425529"/>
              <a:gd name="connsiteY10" fmla="*/ 1626226 h 2345467"/>
              <a:gd name="connsiteX11" fmla="*/ 1395982 w 2425529"/>
              <a:gd name="connsiteY11" fmla="*/ 1863293 h 2345467"/>
              <a:gd name="connsiteX12" fmla="*/ 1565316 w 2425529"/>
              <a:gd name="connsiteY12" fmla="*/ 1971666 h 2345467"/>
              <a:gd name="connsiteX13" fmla="*/ 1666916 w 2425529"/>
              <a:gd name="connsiteY13" fmla="*/ 2019079 h 2345467"/>
              <a:gd name="connsiteX14" fmla="*/ 1734649 w 2425529"/>
              <a:gd name="connsiteY14" fmla="*/ 2059719 h 2345467"/>
              <a:gd name="connsiteX15" fmla="*/ 1829476 w 2425529"/>
              <a:gd name="connsiteY15" fmla="*/ 2127453 h 2345467"/>
              <a:gd name="connsiteX16" fmla="*/ 1944622 w 2425529"/>
              <a:gd name="connsiteY16" fmla="*/ 2222279 h 2345467"/>
              <a:gd name="connsiteX17" fmla="*/ 2046222 w 2425529"/>
              <a:gd name="connsiteY17" fmla="*/ 2269693 h 2345467"/>
              <a:gd name="connsiteX18" fmla="*/ 2202009 w 2425529"/>
              <a:gd name="connsiteY18" fmla="*/ 2330653 h 2345467"/>
              <a:gd name="connsiteX19" fmla="*/ 2262969 w 2425529"/>
              <a:gd name="connsiteY19" fmla="*/ 2344199 h 2345467"/>
              <a:gd name="connsiteX20" fmla="*/ 2411982 w 2425529"/>
              <a:gd name="connsiteY20" fmla="*/ 2317106 h 2345467"/>
              <a:gd name="connsiteX21" fmla="*/ 2425529 w 2425529"/>
              <a:gd name="connsiteY21" fmla="*/ 2262919 h 2345467"/>
              <a:gd name="connsiteX22" fmla="*/ 2391662 w 2425529"/>
              <a:gd name="connsiteY22" fmla="*/ 2120679 h 2345467"/>
              <a:gd name="connsiteX23" fmla="*/ 2134276 w 2425529"/>
              <a:gd name="connsiteY23" fmla="*/ 1890386 h 2345467"/>
              <a:gd name="connsiteX24" fmla="*/ 2059769 w 2425529"/>
              <a:gd name="connsiteY24" fmla="*/ 1829426 h 2345467"/>
              <a:gd name="connsiteX25" fmla="*/ 1964942 w 2425529"/>
              <a:gd name="connsiteY25" fmla="*/ 1754919 h 2345467"/>
              <a:gd name="connsiteX26" fmla="*/ 1856569 w 2425529"/>
              <a:gd name="connsiteY26" fmla="*/ 1660093 h 2345467"/>
              <a:gd name="connsiteX27" fmla="*/ 1782062 w 2425529"/>
              <a:gd name="connsiteY27" fmla="*/ 1605906 h 2345467"/>
              <a:gd name="connsiteX28" fmla="*/ 1673689 w 2425529"/>
              <a:gd name="connsiteY28" fmla="*/ 1490759 h 2345467"/>
              <a:gd name="connsiteX29" fmla="*/ 1605956 w 2425529"/>
              <a:gd name="connsiteY29" fmla="*/ 1423026 h 2345467"/>
              <a:gd name="connsiteX30" fmla="*/ 1544996 w 2425529"/>
              <a:gd name="connsiteY30" fmla="*/ 1348519 h 2345467"/>
              <a:gd name="connsiteX31" fmla="*/ 1348569 w 2425529"/>
              <a:gd name="connsiteY31" fmla="*/ 1158866 h 2345467"/>
              <a:gd name="connsiteX32" fmla="*/ 1179236 w 2425529"/>
              <a:gd name="connsiteY32" fmla="*/ 1003079 h 2345467"/>
              <a:gd name="connsiteX33" fmla="*/ 1064089 w 2425529"/>
              <a:gd name="connsiteY33" fmla="*/ 901479 h 2345467"/>
              <a:gd name="connsiteX34" fmla="*/ 982809 w 2425529"/>
              <a:gd name="connsiteY34" fmla="*/ 833746 h 2345467"/>
              <a:gd name="connsiteX35" fmla="*/ 887982 w 2425529"/>
              <a:gd name="connsiteY35" fmla="*/ 752466 h 2345467"/>
              <a:gd name="connsiteX36" fmla="*/ 766062 w 2425529"/>
              <a:gd name="connsiteY36" fmla="*/ 657639 h 2345467"/>
              <a:gd name="connsiteX37" fmla="*/ 569636 w 2425529"/>
              <a:gd name="connsiteY37" fmla="*/ 501853 h 2345467"/>
              <a:gd name="connsiteX38" fmla="*/ 440942 w 2425529"/>
              <a:gd name="connsiteY38" fmla="*/ 379933 h 2345467"/>
              <a:gd name="connsiteX39" fmla="*/ 379982 w 2425529"/>
              <a:gd name="connsiteY39" fmla="*/ 285106 h 2345467"/>
              <a:gd name="connsiteX40" fmla="*/ 285156 w 2425529"/>
              <a:gd name="connsiteY40" fmla="*/ 88679 h 2345467"/>
              <a:gd name="connsiteX41" fmla="*/ 258062 w 2425529"/>
              <a:gd name="connsiteY41" fmla="*/ 54813 h 2345467"/>
              <a:gd name="connsiteX42" fmla="*/ 224196 w 2425529"/>
              <a:gd name="connsiteY42" fmla="*/ 34493 h 2345467"/>
              <a:gd name="connsiteX43" fmla="*/ 149689 w 2425529"/>
              <a:gd name="connsiteY43" fmla="*/ 20946 h 23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25529" h="2345467">
                <a:moveTo>
                  <a:pt x="149689" y="20946"/>
                </a:moveTo>
                <a:cubicBezTo>
                  <a:pt x="138400" y="14173"/>
                  <a:pt x="128312" y="-3537"/>
                  <a:pt x="115822" y="626"/>
                </a:cubicBezTo>
                <a:cubicBezTo>
                  <a:pt x="63483" y="18072"/>
                  <a:pt x="31558" y="137535"/>
                  <a:pt x="20996" y="163186"/>
                </a:cubicBezTo>
                <a:cubicBezTo>
                  <a:pt x="-3173" y="324312"/>
                  <a:pt x="-15335" y="306933"/>
                  <a:pt x="34542" y="488306"/>
                </a:cubicBezTo>
                <a:cubicBezTo>
                  <a:pt x="57274" y="570969"/>
                  <a:pt x="145321" y="653273"/>
                  <a:pt x="197102" y="705053"/>
                </a:cubicBezTo>
                <a:cubicBezTo>
                  <a:pt x="320869" y="828819"/>
                  <a:pt x="349425" y="847465"/>
                  <a:pt x="454489" y="996306"/>
                </a:cubicBezTo>
                <a:cubicBezTo>
                  <a:pt x="539180" y="1116285"/>
                  <a:pt x="545231" y="1134461"/>
                  <a:pt x="657689" y="1246919"/>
                </a:cubicBezTo>
                <a:cubicBezTo>
                  <a:pt x="689379" y="1278609"/>
                  <a:pt x="727599" y="1303283"/>
                  <a:pt x="759289" y="1334973"/>
                </a:cubicBezTo>
                <a:cubicBezTo>
                  <a:pt x="806756" y="1382440"/>
                  <a:pt x="841548" y="1443057"/>
                  <a:pt x="894756" y="1483986"/>
                </a:cubicBezTo>
                <a:cubicBezTo>
                  <a:pt x="924107" y="1506564"/>
                  <a:pt x="954455" y="1527901"/>
                  <a:pt x="982809" y="1551719"/>
                </a:cubicBezTo>
                <a:cubicBezTo>
                  <a:pt x="1010952" y="1575359"/>
                  <a:pt x="1035077" y="1603661"/>
                  <a:pt x="1064089" y="1626226"/>
                </a:cubicBezTo>
                <a:cubicBezTo>
                  <a:pt x="1094589" y="1649948"/>
                  <a:pt x="1320410" y="1814927"/>
                  <a:pt x="1395982" y="1863293"/>
                </a:cubicBezTo>
                <a:cubicBezTo>
                  <a:pt x="1452427" y="1899417"/>
                  <a:pt x="1504588" y="1943327"/>
                  <a:pt x="1565316" y="1971666"/>
                </a:cubicBezTo>
                <a:cubicBezTo>
                  <a:pt x="1599183" y="1987470"/>
                  <a:pt x="1633758" y="2001837"/>
                  <a:pt x="1666916" y="2019079"/>
                </a:cubicBezTo>
                <a:cubicBezTo>
                  <a:pt x="1690276" y="2031226"/>
                  <a:pt x="1712387" y="2045659"/>
                  <a:pt x="1734649" y="2059719"/>
                </a:cubicBezTo>
                <a:cubicBezTo>
                  <a:pt x="1763260" y="2077789"/>
                  <a:pt x="1802810" y="2103211"/>
                  <a:pt x="1829476" y="2127453"/>
                </a:cubicBezTo>
                <a:cubicBezTo>
                  <a:pt x="1883482" y="2176550"/>
                  <a:pt x="1868004" y="2178076"/>
                  <a:pt x="1944622" y="2222279"/>
                </a:cubicBezTo>
                <a:cubicBezTo>
                  <a:pt x="1976994" y="2240955"/>
                  <a:pt x="2012070" y="2254514"/>
                  <a:pt x="2046222" y="2269693"/>
                </a:cubicBezTo>
                <a:cubicBezTo>
                  <a:pt x="2081608" y="2285420"/>
                  <a:pt x="2163203" y="2319011"/>
                  <a:pt x="2202009" y="2330653"/>
                </a:cubicBezTo>
                <a:cubicBezTo>
                  <a:pt x="2221947" y="2336634"/>
                  <a:pt x="2242649" y="2339684"/>
                  <a:pt x="2262969" y="2344199"/>
                </a:cubicBezTo>
                <a:cubicBezTo>
                  <a:pt x="2265899" y="2344027"/>
                  <a:pt x="2388069" y="2354683"/>
                  <a:pt x="2411982" y="2317106"/>
                </a:cubicBezTo>
                <a:cubicBezTo>
                  <a:pt x="2421978" y="2301398"/>
                  <a:pt x="2421013" y="2280981"/>
                  <a:pt x="2425529" y="2262919"/>
                </a:cubicBezTo>
                <a:cubicBezTo>
                  <a:pt x="2414240" y="2215506"/>
                  <a:pt x="2413459" y="2164272"/>
                  <a:pt x="2391662" y="2120679"/>
                </a:cubicBezTo>
                <a:cubicBezTo>
                  <a:pt x="2348397" y="2034148"/>
                  <a:pt x="2194986" y="1937605"/>
                  <a:pt x="2134276" y="1890386"/>
                </a:cubicBezTo>
                <a:cubicBezTo>
                  <a:pt x="2108946" y="1870685"/>
                  <a:pt x="2084826" y="1849472"/>
                  <a:pt x="2059769" y="1829426"/>
                </a:cubicBezTo>
                <a:cubicBezTo>
                  <a:pt x="2028379" y="1804314"/>
                  <a:pt x="1995195" y="1781390"/>
                  <a:pt x="1964942" y="1754919"/>
                </a:cubicBezTo>
                <a:cubicBezTo>
                  <a:pt x="1928818" y="1723310"/>
                  <a:pt x="1893781" y="1690414"/>
                  <a:pt x="1856569" y="1660093"/>
                </a:cubicBezTo>
                <a:cubicBezTo>
                  <a:pt x="1832762" y="1640695"/>
                  <a:pt x="1805552" y="1625687"/>
                  <a:pt x="1782062" y="1605906"/>
                </a:cubicBezTo>
                <a:cubicBezTo>
                  <a:pt x="1741211" y="1571505"/>
                  <a:pt x="1710192" y="1529290"/>
                  <a:pt x="1673689" y="1490759"/>
                </a:cubicBezTo>
                <a:cubicBezTo>
                  <a:pt x="1651730" y="1467580"/>
                  <a:pt x="1627378" y="1446703"/>
                  <a:pt x="1605956" y="1423026"/>
                </a:cubicBezTo>
                <a:cubicBezTo>
                  <a:pt x="1584427" y="1399231"/>
                  <a:pt x="1567390" y="1371502"/>
                  <a:pt x="1544996" y="1348519"/>
                </a:cubicBezTo>
                <a:cubicBezTo>
                  <a:pt x="1481481" y="1283332"/>
                  <a:pt x="1414439" y="1221672"/>
                  <a:pt x="1348569" y="1158866"/>
                </a:cubicBezTo>
                <a:cubicBezTo>
                  <a:pt x="1308074" y="1120254"/>
                  <a:pt x="1224243" y="1043586"/>
                  <a:pt x="1179236" y="1003079"/>
                </a:cubicBezTo>
                <a:cubicBezTo>
                  <a:pt x="1160180" y="985928"/>
                  <a:pt x="1085908" y="920025"/>
                  <a:pt x="1064089" y="901479"/>
                </a:cubicBezTo>
                <a:cubicBezTo>
                  <a:pt x="1037217" y="878638"/>
                  <a:pt x="1009732" y="856527"/>
                  <a:pt x="982809" y="833746"/>
                </a:cubicBezTo>
                <a:cubicBezTo>
                  <a:pt x="951028" y="806855"/>
                  <a:pt x="920293" y="778718"/>
                  <a:pt x="887982" y="752466"/>
                </a:cubicBezTo>
                <a:cubicBezTo>
                  <a:pt x="848024" y="720000"/>
                  <a:pt x="806634" y="689336"/>
                  <a:pt x="766062" y="657639"/>
                </a:cubicBezTo>
                <a:cubicBezTo>
                  <a:pt x="708685" y="612813"/>
                  <a:pt x="625427" y="547313"/>
                  <a:pt x="569636" y="501853"/>
                </a:cubicBezTo>
                <a:cubicBezTo>
                  <a:pt x="516236" y="458341"/>
                  <a:pt x="480060" y="433720"/>
                  <a:pt x="440942" y="379933"/>
                </a:cubicBezTo>
                <a:cubicBezTo>
                  <a:pt x="418840" y="349543"/>
                  <a:pt x="393938" y="319995"/>
                  <a:pt x="379982" y="285106"/>
                </a:cubicBezTo>
                <a:cubicBezTo>
                  <a:pt x="355508" y="223921"/>
                  <a:pt x="323102" y="136109"/>
                  <a:pt x="285156" y="88679"/>
                </a:cubicBezTo>
                <a:cubicBezTo>
                  <a:pt x="276125" y="77390"/>
                  <a:pt x="268867" y="64418"/>
                  <a:pt x="258062" y="54813"/>
                </a:cubicBezTo>
                <a:cubicBezTo>
                  <a:pt x="248222" y="46067"/>
                  <a:pt x="235704" y="40886"/>
                  <a:pt x="224196" y="34493"/>
                </a:cubicBezTo>
                <a:lnTo>
                  <a:pt x="149689" y="20946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15DC95B-7021-B25F-6F84-B71861EEB1BA}"/>
              </a:ext>
            </a:extLst>
          </p:cNvPr>
          <p:cNvSpPr/>
          <p:nvPr/>
        </p:nvSpPr>
        <p:spPr>
          <a:xfrm>
            <a:off x="2770293" y="2648329"/>
            <a:ext cx="1835574" cy="1740791"/>
          </a:xfrm>
          <a:custGeom>
            <a:avLst/>
            <a:gdLst>
              <a:gd name="connsiteX0" fmla="*/ 47414 w 1835574"/>
              <a:gd name="connsiteY0" fmla="*/ 44 h 1740791"/>
              <a:gd name="connsiteX1" fmla="*/ 27094 w 1835574"/>
              <a:gd name="connsiteY1" fmla="*/ 33911 h 1740791"/>
              <a:gd name="connsiteX2" fmla="*/ 0 w 1835574"/>
              <a:gd name="connsiteY2" fmla="*/ 203244 h 1740791"/>
              <a:gd name="connsiteX3" fmla="*/ 27094 w 1835574"/>
              <a:gd name="connsiteY3" fmla="*/ 325164 h 1740791"/>
              <a:gd name="connsiteX4" fmla="*/ 54187 w 1835574"/>
              <a:gd name="connsiteY4" fmla="*/ 386124 h 1740791"/>
              <a:gd name="connsiteX5" fmla="*/ 101600 w 1835574"/>
              <a:gd name="connsiteY5" fmla="*/ 440311 h 1740791"/>
              <a:gd name="connsiteX6" fmla="*/ 169334 w 1835574"/>
              <a:gd name="connsiteY6" fmla="*/ 494498 h 1740791"/>
              <a:gd name="connsiteX7" fmla="*/ 250614 w 1835574"/>
              <a:gd name="connsiteY7" fmla="*/ 582551 h 1740791"/>
              <a:gd name="connsiteX8" fmla="*/ 352214 w 1835574"/>
              <a:gd name="connsiteY8" fmla="*/ 636738 h 1740791"/>
              <a:gd name="connsiteX9" fmla="*/ 399627 w 1835574"/>
              <a:gd name="connsiteY9" fmla="*/ 663831 h 1740791"/>
              <a:gd name="connsiteX10" fmla="*/ 419947 w 1835574"/>
              <a:gd name="connsiteY10" fmla="*/ 677378 h 1740791"/>
              <a:gd name="connsiteX11" fmla="*/ 447040 w 1835574"/>
              <a:gd name="connsiteY11" fmla="*/ 690924 h 1740791"/>
              <a:gd name="connsiteX12" fmla="*/ 494454 w 1835574"/>
              <a:gd name="connsiteY12" fmla="*/ 758658 h 1740791"/>
              <a:gd name="connsiteX13" fmla="*/ 521547 w 1835574"/>
              <a:gd name="connsiteY13" fmla="*/ 806071 h 1740791"/>
              <a:gd name="connsiteX14" fmla="*/ 562187 w 1835574"/>
              <a:gd name="connsiteY14" fmla="*/ 839938 h 1740791"/>
              <a:gd name="connsiteX15" fmla="*/ 596054 w 1835574"/>
              <a:gd name="connsiteY15" fmla="*/ 873804 h 1740791"/>
              <a:gd name="connsiteX16" fmla="*/ 636694 w 1835574"/>
              <a:gd name="connsiteY16" fmla="*/ 900898 h 1740791"/>
              <a:gd name="connsiteX17" fmla="*/ 677334 w 1835574"/>
              <a:gd name="connsiteY17" fmla="*/ 941538 h 1740791"/>
              <a:gd name="connsiteX18" fmla="*/ 711200 w 1835574"/>
              <a:gd name="connsiteY18" fmla="*/ 968631 h 1740791"/>
              <a:gd name="connsiteX19" fmla="*/ 772160 w 1835574"/>
              <a:gd name="connsiteY19" fmla="*/ 1029591 h 1740791"/>
              <a:gd name="connsiteX20" fmla="*/ 806027 w 1835574"/>
              <a:gd name="connsiteY20" fmla="*/ 1070231 h 1740791"/>
              <a:gd name="connsiteX21" fmla="*/ 894080 w 1835574"/>
              <a:gd name="connsiteY21" fmla="*/ 1144738 h 1740791"/>
              <a:gd name="connsiteX22" fmla="*/ 955040 w 1835574"/>
              <a:gd name="connsiteY22" fmla="*/ 1212471 h 1740791"/>
              <a:gd name="connsiteX23" fmla="*/ 1056640 w 1835574"/>
              <a:gd name="connsiteY23" fmla="*/ 1320844 h 1740791"/>
              <a:gd name="connsiteX24" fmla="*/ 1131147 w 1835574"/>
              <a:gd name="connsiteY24" fmla="*/ 1381804 h 1740791"/>
              <a:gd name="connsiteX25" fmla="*/ 1165014 w 1835574"/>
              <a:gd name="connsiteY25" fmla="*/ 1408898 h 1740791"/>
              <a:gd name="connsiteX26" fmla="*/ 1239520 w 1835574"/>
              <a:gd name="connsiteY26" fmla="*/ 1483404 h 1740791"/>
              <a:gd name="connsiteX27" fmla="*/ 1280160 w 1835574"/>
              <a:gd name="connsiteY27" fmla="*/ 1530818 h 1740791"/>
              <a:gd name="connsiteX28" fmla="*/ 1503680 w 1835574"/>
              <a:gd name="connsiteY28" fmla="*/ 1673058 h 1740791"/>
              <a:gd name="connsiteX29" fmla="*/ 1639147 w 1835574"/>
              <a:gd name="connsiteY29" fmla="*/ 1727244 h 1740791"/>
              <a:gd name="connsiteX30" fmla="*/ 1713654 w 1835574"/>
              <a:gd name="connsiteY30" fmla="*/ 1740791 h 1740791"/>
              <a:gd name="connsiteX31" fmla="*/ 1828800 w 1835574"/>
              <a:gd name="connsiteY31" fmla="*/ 1673058 h 1740791"/>
              <a:gd name="connsiteX32" fmla="*/ 1835574 w 1835574"/>
              <a:gd name="connsiteY32" fmla="*/ 1612098 h 1740791"/>
              <a:gd name="connsiteX33" fmla="*/ 1781387 w 1835574"/>
              <a:gd name="connsiteY33" fmla="*/ 1429218 h 1740791"/>
              <a:gd name="connsiteX34" fmla="*/ 1612054 w 1835574"/>
              <a:gd name="connsiteY34" fmla="*/ 1266658 h 1740791"/>
              <a:gd name="connsiteX35" fmla="*/ 1422400 w 1835574"/>
              <a:gd name="connsiteY35" fmla="*/ 1144738 h 1740791"/>
              <a:gd name="connsiteX36" fmla="*/ 1361440 w 1835574"/>
              <a:gd name="connsiteY36" fmla="*/ 1090551 h 1740791"/>
              <a:gd name="connsiteX37" fmla="*/ 1212427 w 1835574"/>
              <a:gd name="connsiteY37" fmla="*/ 921218 h 1740791"/>
              <a:gd name="connsiteX38" fmla="*/ 1158240 w 1835574"/>
              <a:gd name="connsiteY38" fmla="*/ 860258 h 1740791"/>
              <a:gd name="connsiteX39" fmla="*/ 982134 w 1835574"/>
              <a:gd name="connsiteY39" fmla="*/ 657058 h 1740791"/>
              <a:gd name="connsiteX40" fmla="*/ 887307 w 1835574"/>
              <a:gd name="connsiteY40" fmla="*/ 582551 h 1740791"/>
              <a:gd name="connsiteX41" fmla="*/ 785707 w 1835574"/>
              <a:gd name="connsiteY41" fmla="*/ 494498 h 1740791"/>
              <a:gd name="connsiteX42" fmla="*/ 623147 w 1835574"/>
              <a:gd name="connsiteY42" fmla="*/ 372578 h 1740791"/>
              <a:gd name="connsiteX43" fmla="*/ 548640 w 1835574"/>
              <a:gd name="connsiteY43" fmla="*/ 270978 h 1740791"/>
              <a:gd name="connsiteX44" fmla="*/ 508000 w 1835574"/>
              <a:gd name="connsiteY44" fmla="*/ 196471 h 1740791"/>
              <a:gd name="connsiteX45" fmla="*/ 413174 w 1835574"/>
              <a:gd name="connsiteY45" fmla="*/ 88098 h 1740791"/>
              <a:gd name="connsiteX46" fmla="*/ 358987 w 1835574"/>
              <a:gd name="connsiteY46" fmla="*/ 54231 h 1740791"/>
              <a:gd name="connsiteX47" fmla="*/ 203200 w 1835574"/>
              <a:gd name="connsiteY47" fmla="*/ 33911 h 1740791"/>
              <a:gd name="connsiteX48" fmla="*/ 155787 w 1835574"/>
              <a:gd name="connsiteY48" fmla="*/ 27138 h 1740791"/>
              <a:gd name="connsiteX49" fmla="*/ 47414 w 1835574"/>
              <a:gd name="connsiteY49" fmla="*/ 44 h 174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35574" h="1740791">
                <a:moveTo>
                  <a:pt x="47414" y="44"/>
                </a:moveTo>
                <a:cubicBezTo>
                  <a:pt x="25965" y="1173"/>
                  <a:pt x="31717" y="21584"/>
                  <a:pt x="27094" y="33911"/>
                </a:cubicBezTo>
                <a:cubicBezTo>
                  <a:pt x="965" y="103589"/>
                  <a:pt x="5495" y="126320"/>
                  <a:pt x="0" y="203244"/>
                </a:cubicBezTo>
                <a:cubicBezTo>
                  <a:pt x="4459" y="225540"/>
                  <a:pt x="18263" y="300143"/>
                  <a:pt x="27094" y="325164"/>
                </a:cubicBezTo>
                <a:cubicBezTo>
                  <a:pt x="34495" y="346133"/>
                  <a:pt x="44243" y="366235"/>
                  <a:pt x="54187" y="386124"/>
                </a:cubicBezTo>
                <a:cubicBezTo>
                  <a:pt x="80227" y="438205"/>
                  <a:pt x="65813" y="428383"/>
                  <a:pt x="101600" y="440311"/>
                </a:cubicBezTo>
                <a:cubicBezTo>
                  <a:pt x="124178" y="458373"/>
                  <a:pt x="153296" y="470440"/>
                  <a:pt x="169334" y="494498"/>
                </a:cubicBezTo>
                <a:cubicBezTo>
                  <a:pt x="201412" y="542616"/>
                  <a:pt x="196450" y="542831"/>
                  <a:pt x="250614" y="582551"/>
                </a:cubicBezTo>
                <a:cubicBezTo>
                  <a:pt x="273568" y="599384"/>
                  <a:pt x="328333" y="624002"/>
                  <a:pt x="352214" y="636738"/>
                </a:cubicBezTo>
                <a:cubicBezTo>
                  <a:pt x="368275" y="645304"/>
                  <a:pt x="384018" y="654466"/>
                  <a:pt x="399627" y="663831"/>
                </a:cubicBezTo>
                <a:cubicBezTo>
                  <a:pt x="406607" y="668019"/>
                  <a:pt x="412879" y="673339"/>
                  <a:pt x="419947" y="677378"/>
                </a:cubicBezTo>
                <a:cubicBezTo>
                  <a:pt x="428714" y="682387"/>
                  <a:pt x="438009" y="686409"/>
                  <a:pt x="447040" y="690924"/>
                </a:cubicBezTo>
                <a:cubicBezTo>
                  <a:pt x="523035" y="817584"/>
                  <a:pt x="406165" y="626225"/>
                  <a:pt x="494454" y="758658"/>
                </a:cubicBezTo>
                <a:cubicBezTo>
                  <a:pt x="504551" y="773803"/>
                  <a:pt x="509894" y="792087"/>
                  <a:pt x="521547" y="806071"/>
                </a:cubicBezTo>
                <a:cubicBezTo>
                  <a:pt x="532836" y="819618"/>
                  <a:pt x="549139" y="828076"/>
                  <a:pt x="562187" y="839938"/>
                </a:cubicBezTo>
                <a:cubicBezTo>
                  <a:pt x="574000" y="850677"/>
                  <a:pt x="583698" y="863694"/>
                  <a:pt x="596054" y="873804"/>
                </a:cubicBezTo>
                <a:cubicBezTo>
                  <a:pt x="608655" y="884114"/>
                  <a:pt x="624186" y="890475"/>
                  <a:pt x="636694" y="900898"/>
                </a:cubicBezTo>
                <a:cubicBezTo>
                  <a:pt x="651411" y="913163"/>
                  <a:pt x="663158" y="928651"/>
                  <a:pt x="677334" y="941538"/>
                </a:cubicBezTo>
                <a:cubicBezTo>
                  <a:pt x="688031" y="951263"/>
                  <a:pt x="700606" y="958794"/>
                  <a:pt x="711200" y="968631"/>
                </a:cubicBezTo>
                <a:cubicBezTo>
                  <a:pt x="732258" y="988185"/>
                  <a:pt x="753763" y="1007515"/>
                  <a:pt x="772160" y="1029591"/>
                </a:cubicBezTo>
                <a:cubicBezTo>
                  <a:pt x="783449" y="1043138"/>
                  <a:pt x="793207" y="1058123"/>
                  <a:pt x="806027" y="1070231"/>
                </a:cubicBezTo>
                <a:cubicBezTo>
                  <a:pt x="833980" y="1096631"/>
                  <a:pt x="894080" y="1144738"/>
                  <a:pt x="894080" y="1144738"/>
                </a:cubicBezTo>
                <a:cubicBezTo>
                  <a:pt x="932945" y="1209512"/>
                  <a:pt x="891598" y="1149029"/>
                  <a:pt x="955040" y="1212471"/>
                </a:cubicBezTo>
                <a:cubicBezTo>
                  <a:pt x="1024789" y="1282220"/>
                  <a:pt x="948480" y="1232350"/>
                  <a:pt x="1056640" y="1320844"/>
                </a:cubicBezTo>
                <a:lnTo>
                  <a:pt x="1131147" y="1381804"/>
                </a:lnTo>
                <a:cubicBezTo>
                  <a:pt x="1142367" y="1390921"/>
                  <a:pt x="1165014" y="1408898"/>
                  <a:pt x="1165014" y="1408898"/>
                </a:cubicBezTo>
                <a:cubicBezTo>
                  <a:pt x="1202689" y="1484250"/>
                  <a:pt x="1138423" y="1365456"/>
                  <a:pt x="1239520" y="1483404"/>
                </a:cubicBezTo>
                <a:cubicBezTo>
                  <a:pt x="1253067" y="1499209"/>
                  <a:pt x="1264355" y="1517271"/>
                  <a:pt x="1280160" y="1530818"/>
                </a:cubicBezTo>
                <a:cubicBezTo>
                  <a:pt x="1332814" y="1575950"/>
                  <a:pt x="1440733" y="1647880"/>
                  <a:pt x="1503680" y="1673058"/>
                </a:cubicBezTo>
                <a:cubicBezTo>
                  <a:pt x="1548836" y="1691120"/>
                  <a:pt x="1591297" y="1718544"/>
                  <a:pt x="1639147" y="1727244"/>
                </a:cubicBezTo>
                <a:lnTo>
                  <a:pt x="1713654" y="1740791"/>
                </a:lnTo>
                <a:cubicBezTo>
                  <a:pt x="1770897" y="1723178"/>
                  <a:pt x="1809257" y="1731685"/>
                  <a:pt x="1828800" y="1673058"/>
                </a:cubicBezTo>
                <a:cubicBezTo>
                  <a:pt x="1835265" y="1653662"/>
                  <a:pt x="1833316" y="1632418"/>
                  <a:pt x="1835574" y="1612098"/>
                </a:cubicBezTo>
                <a:cubicBezTo>
                  <a:pt x="1826932" y="1571049"/>
                  <a:pt x="1817669" y="1473138"/>
                  <a:pt x="1781387" y="1429218"/>
                </a:cubicBezTo>
                <a:cubicBezTo>
                  <a:pt x="1780812" y="1428522"/>
                  <a:pt x="1637694" y="1282042"/>
                  <a:pt x="1612054" y="1266658"/>
                </a:cubicBezTo>
                <a:cubicBezTo>
                  <a:pt x="1541929" y="1224583"/>
                  <a:pt x="1486808" y="1194508"/>
                  <a:pt x="1422400" y="1144738"/>
                </a:cubicBezTo>
                <a:cubicBezTo>
                  <a:pt x="1400887" y="1128114"/>
                  <a:pt x="1381274" y="1109146"/>
                  <a:pt x="1361440" y="1090551"/>
                </a:cubicBezTo>
                <a:cubicBezTo>
                  <a:pt x="1293639" y="1026987"/>
                  <a:pt x="1288054" y="1009997"/>
                  <a:pt x="1212427" y="921218"/>
                </a:cubicBezTo>
                <a:cubicBezTo>
                  <a:pt x="1194797" y="900522"/>
                  <a:pt x="1174931" y="881718"/>
                  <a:pt x="1158240" y="860258"/>
                </a:cubicBezTo>
                <a:cubicBezTo>
                  <a:pt x="1085380" y="766580"/>
                  <a:pt x="1065966" y="731217"/>
                  <a:pt x="982134" y="657058"/>
                </a:cubicBezTo>
                <a:cubicBezTo>
                  <a:pt x="952025" y="630423"/>
                  <a:pt x="918276" y="608180"/>
                  <a:pt x="887307" y="582551"/>
                </a:cubicBezTo>
                <a:cubicBezTo>
                  <a:pt x="852781" y="553978"/>
                  <a:pt x="821144" y="521933"/>
                  <a:pt x="785707" y="494498"/>
                </a:cubicBezTo>
                <a:cubicBezTo>
                  <a:pt x="723930" y="446671"/>
                  <a:pt x="673987" y="426808"/>
                  <a:pt x="623147" y="372578"/>
                </a:cubicBezTo>
                <a:cubicBezTo>
                  <a:pt x="606256" y="354561"/>
                  <a:pt x="564388" y="297749"/>
                  <a:pt x="548640" y="270978"/>
                </a:cubicBezTo>
                <a:cubicBezTo>
                  <a:pt x="534296" y="246594"/>
                  <a:pt x="523418" y="220191"/>
                  <a:pt x="508000" y="196471"/>
                </a:cubicBezTo>
                <a:cubicBezTo>
                  <a:pt x="488257" y="166096"/>
                  <a:pt x="442852" y="111840"/>
                  <a:pt x="413174" y="88098"/>
                </a:cubicBezTo>
                <a:cubicBezTo>
                  <a:pt x="396542" y="74792"/>
                  <a:pt x="379091" y="61268"/>
                  <a:pt x="358987" y="54231"/>
                </a:cubicBezTo>
                <a:cubicBezTo>
                  <a:pt x="324874" y="42291"/>
                  <a:pt x="239903" y="37989"/>
                  <a:pt x="203200" y="33911"/>
                </a:cubicBezTo>
                <a:cubicBezTo>
                  <a:pt x="187333" y="32148"/>
                  <a:pt x="171654" y="28901"/>
                  <a:pt x="155787" y="27138"/>
                </a:cubicBezTo>
                <a:cubicBezTo>
                  <a:pt x="87463" y="19546"/>
                  <a:pt x="68863" y="-1085"/>
                  <a:pt x="47414" y="44"/>
                </a:cubicBezTo>
                <a:close/>
              </a:path>
            </a:pathLst>
          </a:custGeom>
          <a:solidFill>
            <a:srgbClr val="002060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203FC92-7F00-9B6C-FD13-FB421B02B8A3}"/>
              </a:ext>
            </a:extLst>
          </p:cNvPr>
          <p:cNvSpPr/>
          <p:nvPr/>
        </p:nvSpPr>
        <p:spPr>
          <a:xfrm>
            <a:off x="3501813" y="2668463"/>
            <a:ext cx="995916" cy="1016230"/>
          </a:xfrm>
          <a:custGeom>
            <a:avLst/>
            <a:gdLst>
              <a:gd name="connsiteX0" fmla="*/ 223520 w 995916"/>
              <a:gd name="connsiteY0" fmla="*/ 20550 h 1016230"/>
              <a:gd name="connsiteX1" fmla="*/ 142240 w 995916"/>
              <a:gd name="connsiteY1" fmla="*/ 34097 h 1016230"/>
              <a:gd name="connsiteX2" fmla="*/ 121920 w 995916"/>
              <a:gd name="connsiteY2" fmla="*/ 47644 h 1016230"/>
              <a:gd name="connsiteX3" fmla="*/ 94827 w 995916"/>
              <a:gd name="connsiteY3" fmla="*/ 54417 h 1016230"/>
              <a:gd name="connsiteX4" fmla="*/ 27094 w 995916"/>
              <a:gd name="connsiteY4" fmla="*/ 88284 h 1016230"/>
              <a:gd name="connsiteX5" fmla="*/ 20320 w 995916"/>
              <a:gd name="connsiteY5" fmla="*/ 115377 h 1016230"/>
              <a:gd name="connsiteX6" fmla="*/ 6774 w 995916"/>
              <a:gd name="connsiteY6" fmla="*/ 142470 h 1016230"/>
              <a:gd name="connsiteX7" fmla="*/ 0 w 995916"/>
              <a:gd name="connsiteY7" fmla="*/ 176337 h 1016230"/>
              <a:gd name="connsiteX8" fmla="*/ 6774 w 995916"/>
              <a:gd name="connsiteY8" fmla="*/ 216977 h 1016230"/>
              <a:gd name="connsiteX9" fmla="*/ 13547 w 995916"/>
              <a:gd name="connsiteY9" fmla="*/ 264390 h 1016230"/>
              <a:gd name="connsiteX10" fmla="*/ 74507 w 995916"/>
              <a:gd name="connsiteY10" fmla="*/ 365990 h 1016230"/>
              <a:gd name="connsiteX11" fmla="*/ 101600 w 995916"/>
              <a:gd name="connsiteY11" fmla="*/ 406630 h 1016230"/>
              <a:gd name="connsiteX12" fmla="*/ 155787 w 995916"/>
              <a:gd name="connsiteY12" fmla="*/ 474364 h 1016230"/>
              <a:gd name="connsiteX13" fmla="*/ 182880 w 995916"/>
              <a:gd name="connsiteY13" fmla="*/ 515004 h 1016230"/>
              <a:gd name="connsiteX14" fmla="*/ 284480 w 995916"/>
              <a:gd name="connsiteY14" fmla="*/ 623377 h 1016230"/>
              <a:gd name="connsiteX15" fmla="*/ 325120 w 995916"/>
              <a:gd name="connsiteY15" fmla="*/ 670790 h 1016230"/>
              <a:gd name="connsiteX16" fmla="*/ 379307 w 995916"/>
              <a:gd name="connsiteY16" fmla="*/ 711430 h 1016230"/>
              <a:gd name="connsiteX17" fmla="*/ 419947 w 995916"/>
              <a:gd name="connsiteY17" fmla="*/ 758844 h 1016230"/>
              <a:gd name="connsiteX18" fmla="*/ 582507 w 995916"/>
              <a:gd name="connsiteY18" fmla="*/ 887537 h 1016230"/>
              <a:gd name="connsiteX19" fmla="*/ 629920 w 995916"/>
              <a:gd name="connsiteY19" fmla="*/ 921404 h 1016230"/>
              <a:gd name="connsiteX20" fmla="*/ 765387 w 995916"/>
              <a:gd name="connsiteY20" fmla="*/ 982364 h 1016230"/>
              <a:gd name="connsiteX21" fmla="*/ 853440 w 995916"/>
              <a:gd name="connsiteY21" fmla="*/ 1009457 h 1016230"/>
              <a:gd name="connsiteX22" fmla="*/ 907627 w 995916"/>
              <a:gd name="connsiteY22" fmla="*/ 1016230 h 1016230"/>
              <a:gd name="connsiteX23" fmla="*/ 982134 w 995916"/>
              <a:gd name="connsiteY23" fmla="*/ 989137 h 1016230"/>
              <a:gd name="connsiteX24" fmla="*/ 995680 w 995916"/>
              <a:gd name="connsiteY24" fmla="*/ 934950 h 1016230"/>
              <a:gd name="connsiteX25" fmla="*/ 975360 w 995916"/>
              <a:gd name="connsiteY25" fmla="*/ 785937 h 1016230"/>
              <a:gd name="connsiteX26" fmla="*/ 914400 w 995916"/>
              <a:gd name="connsiteY26" fmla="*/ 697884 h 1016230"/>
              <a:gd name="connsiteX27" fmla="*/ 880534 w 995916"/>
              <a:gd name="connsiteY27" fmla="*/ 650470 h 1016230"/>
              <a:gd name="connsiteX28" fmla="*/ 778934 w 995916"/>
              <a:gd name="connsiteY28" fmla="*/ 555644 h 1016230"/>
              <a:gd name="connsiteX29" fmla="*/ 724747 w 995916"/>
              <a:gd name="connsiteY29" fmla="*/ 501457 h 1016230"/>
              <a:gd name="connsiteX30" fmla="*/ 629920 w 995916"/>
              <a:gd name="connsiteY30" fmla="*/ 420177 h 1016230"/>
              <a:gd name="connsiteX31" fmla="*/ 596054 w 995916"/>
              <a:gd name="connsiteY31" fmla="*/ 365990 h 1016230"/>
              <a:gd name="connsiteX32" fmla="*/ 521547 w 995916"/>
              <a:gd name="connsiteY32" fmla="*/ 277937 h 1016230"/>
              <a:gd name="connsiteX33" fmla="*/ 487680 w 995916"/>
              <a:gd name="connsiteY33" fmla="*/ 223750 h 1016230"/>
              <a:gd name="connsiteX34" fmla="*/ 460587 w 995916"/>
              <a:gd name="connsiteY34" fmla="*/ 169564 h 1016230"/>
              <a:gd name="connsiteX35" fmla="*/ 386080 w 995916"/>
              <a:gd name="connsiteY35" fmla="*/ 88284 h 1016230"/>
              <a:gd name="connsiteX36" fmla="*/ 365760 w 995916"/>
              <a:gd name="connsiteY36" fmla="*/ 61190 h 1016230"/>
              <a:gd name="connsiteX37" fmla="*/ 331894 w 995916"/>
              <a:gd name="connsiteY37" fmla="*/ 40870 h 1016230"/>
              <a:gd name="connsiteX38" fmla="*/ 250614 w 995916"/>
              <a:gd name="connsiteY38" fmla="*/ 230 h 1016230"/>
              <a:gd name="connsiteX39" fmla="*/ 223520 w 995916"/>
              <a:gd name="connsiteY39" fmla="*/ 20550 h 10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95916" h="1016230">
                <a:moveTo>
                  <a:pt x="223520" y="20550"/>
                </a:moveTo>
                <a:cubicBezTo>
                  <a:pt x="205458" y="26194"/>
                  <a:pt x="168780" y="27020"/>
                  <a:pt x="142240" y="34097"/>
                </a:cubicBezTo>
                <a:cubicBezTo>
                  <a:pt x="134374" y="36195"/>
                  <a:pt x="129402" y="44437"/>
                  <a:pt x="121920" y="47644"/>
                </a:cubicBezTo>
                <a:cubicBezTo>
                  <a:pt x="113364" y="51311"/>
                  <a:pt x="103658" y="51473"/>
                  <a:pt x="94827" y="54417"/>
                </a:cubicBezTo>
                <a:cubicBezTo>
                  <a:pt x="60260" y="65939"/>
                  <a:pt x="58909" y="69194"/>
                  <a:pt x="27094" y="88284"/>
                </a:cubicBezTo>
                <a:cubicBezTo>
                  <a:pt x="24836" y="97315"/>
                  <a:pt x="23589" y="106661"/>
                  <a:pt x="20320" y="115377"/>
                </a:cubicBezTo>
                <a:cubicBezTo>
                  <a:pt x="16775" y="124831"/>
                  <a:pt x="9967" y="132891"/>
                  <a:pt x="6774" y="142470"/>
                </a:cubicBezTo>
                <a:cubicBezTo>
                  <a:pt x="3133" y="153392"/>
                  <a:pt x="2258" y="165048"/>
                  <a:pt x="0" y="176337"/>
                </a:cubicBezTo>
                <a:cubicBezTo>
                  <a:pt x="2258" y="189884"/>
                  <a:pt x="4686" y="203403"/>
                  <a:pt x="6774" y="216977"/>
                </a:cubicBezTo>
                <a:cubicBezTo>
                  <a:pt x="9202" y="232756"/>
                  <a:pt x="9161" y="249039"/>
                  <a:pt x="13547" y="264390"/>
                </a:cubicBezTo>
                <a:cubicBezTo>
                  <a:pt x="27763" y="314148"/>
                  <a:pt x="43242" y="322219"/>
                  <a:pt x="74507" y="365990"/>
                </a:cubicBezTo>
                <a:cubicBezTo>
                  <a:pt x="83970" y="379238"/>
                  <a:pt x="92859" y="392894"/>
                  <a:pt x="101600" y="406630"/>
                </a:cubicBezTo>
                <a:cubicBezTo>
                  <a:pt x="160572" y="499302"/>
                  <a:pt x="75699" y="376478"/>
                  <a:pt x="155787" y="474364"/>
                </a:cubicBezTo>
                <a:cubicBezTo>
                  <a:pt x="166097" y="486965"/>
                  <a:pt x="172709" y="502291"/>
                  <a:pt x="182880" y="515004"/>
                </a:cubicBezTo>
                <a:cubicBezTo>
                  <a:pt x="238078" y="584002"/>
                  <a:pt x="229219" y="563865"/>
                  <a:pt x="284480" y="623377"/>
                </a:cubicBezTo>
                <a:cubicBezTo>
                  <a:pt x="298644" y="638631"/>
                  <a:pt x="309866" y="656626"/>
                  <a:pt x="325120" y="670790"/>
                </a:cubicBezTo>
                <a:cubicBezTo>
                  <a:pt x="341665" y="686153"/>
                  <a:pt x="362762" y="696067"/>
                  <a:pt x="379307" y="711430"/>
                </a:cubicBezTo>
                <a:cubicBezTo>
                  <a:pt x="394561" y="725594"/>
                  <a:pt x="405228" y="744125"/>
                  <a:pt x="419947" y="758844"/>
                </a:cubicBezTo>
                <a:cubicBezTo>
                  <a:pt x="463040" y="801937"/>
                  <a:pt x="539744" y="855929"/>
                  <a:pt x="582507" y="887537"/>
                </a:cubicBezTo>
                <a:cubicBezTo>
                  <a:pt x="598126" y="899081"/>
                  <a:pt x="612548" y="912718"/>
                  <a:pt x="629920" y="921404"/>
                </a:cubicBezTo>
                <a:cubicBezTo>
                  <a:pt x="712246" y="962567"/>
                  <a:pt x="693159" y="956569"/>
                  <a:pt x="765387" y="982364"/>
                </a:cubicBezTo>
                <a:cubicBezTo>
                  <a:pt x="784119" y="989054"/>
                  <a:pt x="835464" y="1005862"/>
                  <a:pt x="853440" y="1009457"/>
                </a:cubicBezTo>
                <a:cubicBezTo>
                  <a:pt x="871289" y="1013027"/>
                  <a:pt x="889565" y="1013972"/>
                  <a:pt x="907627" y="1016230"/>
                </a:cubicBezTo>
                <a:cubicBezTo>
                  <a:pt x="932463" y="1007199"/>
                  <a:pt x="962716" y="1007062"/>
                  <a:pt x="982134" y="989137"/>
                </a:cubicBezTo>
                <a:cubicBezTo>
                  <a:pt x="995815" y="976509"/>
                  <a:pt x="994835" y="953549"/>
                  <a:pt x="995680" y="934950"/>
                </a:cubicBezTo>
                <a:cubicBezTo>
                  <a:pt x="997269" y="899982"/>
                  <a:pt x="990900" y="824788"/>
                  <a:pt x="975360" y="785937"/>
                </a:cubicBezTo>
                <a:cubicBezTo>
                  <a:pt x="958003" y="742543"/>
                  <a:pt x="942013" y="733782"/>
                  <a:pt x="914400" y="697884"/>
                </a:cubicBezTo>
                <a:cubicBezTo>
                  <a:pt x="902558" y="682489"/>
                  <a:pt x="893254" y="665147"/>
                  <a:pt x="880534" y="650470"/>
                </a:cubicBezTo>
                <a:cubicBezTo>
                  <a:pt x="831384" y="593758"/>
                  <a:pt x="829642" y="602972"/>
                  <a:pt x="778934" y="555644"/>
                </a:cubicBezTo>
                <a:cubicBezTo>
                  <a:pt x="760260" y="538215"/>
                  <a:pt x="743348" y="518964"/>
                  <a:pt x="724747" y="501457"/>
                </a:cubicBezTo>
                <a:cubicBezTo>
                  <a:pt x="679556" y="458925"/>
                  <a:pt x="670886" y="452949"/>
                  <a:pt x="629920" y="420177"/>
                </a:cubicBezTo>
                <a:cubicBezTo>
                  <a:pt x="618631" y="402115"/>
                  <a:pt x="608963" y="382933"/>
                  <a:pt x="596054" y="365990"/>
                </a:cubicBezTo>
                <a:cubicBezTo>
                  <a:pt x="572753" y="335407"/>
                  <a:pt x="541925" y="310541"/>
                  <a:pt x="521547" y="277937"/>
                </a:cubicBezTo>
                <a:cubicBezTo>
                  <a:pt x="510258" y="259875"/>
                  <a:pt x="498123" y="242315"/>
                  <a:pt x="487680" y="223750"/>
                </a:cubicBezTo>
                <a:cubicBezTo>
                  <a:pt x="477780" y="206149"/>
                  <a:pt x="470977" y="186880"/>
                  <a:pt x="460587" y="169564"/>
                </a:cubicBezTo>
                <a:cubicBezTo>
                  <a:pt x="418816" y="99946"/>
                  <a:pt x="439511" y="141715"/>
                  <a:pt x="386080" y="88284"/>
                </a:cubicBezTo>
                <a:cubicBezTo>
                  <a:pt x="378097" y="80301"/>
                  <a:pt x="374256" y="68624"/>
                  <a:pt x="365760" y="61190"/>
                </a:cubicBezTo>
                <a:cubicBezTo>
                  <a:pt x="355853" y="52521"/>
                  <a:pt x="343001" y="47938"/>
                  <a:pt x="331894" y="40870"/>
                </a:cubicBezTo>
                <a:cubicBezTo>
                  <a:pt x="299863" y="20487"/>
                  <a:pt x="288728" y="6094"/>
                  <a:pt x="250614" y="230"/>
                </a:cubicBezTo>
                <a:cubicBezTo>
                  <a:pt x="234993" y="-2173"/>
                  <a:pt x="241582" y="14906"/>
                  <a:pt x="223520" y="20550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21772B-9495-6ACF-1437-84DAEB764408}"/>
              </a:ext>
            </a:extLst>
          </p:cNvPr>
          <p:cNvSpPr/>
          <p:nvPr/>
        </p:nvSpPr>
        <p:spPr>
          <a:xfrm>
            <a:off x="4084271" y="2607705"/>
            <a:ext cx="501276" cy="501255"/>
          </a:xfrm>
          <a:custGeom>
            <a:avLst/>
            <a:gdLst>
              <a:gd name="connsiteX0" fmla="*/ 155836 w 501276"/>
              <a:gd name="connsiteY0" fmla="*/ 28 h 501255"/>
              <a:gd name="connsiteX1" fmla="*/ 61009 w 501276"/>
              <a:gd name="connsiteY1" fmla="*/ 40668 h 501255"/>
              <a:gd name="connsiteX2" fmla="*/ 27142 w 501276"/>
              <a:gd name="connsiteY2" fmla="*/ 74535 h 501255"/>
              <a:gd name="connsiteX3" fmla="*/ 49 w 501276"/>
              <a:gd name="connsiteY3" fmla="*/ 142268 h 501255"/>
              <a:gd name="connsiteX4" fmla="*/ 6822 w 501276"/>
              <a:gd name="connsiteY4" fmla="*/ 284508 h 501255"/>
              <a:gd name="connsiteX5" fmla="*/ 54236 w 501276"/>
              <a:gd name="connsiteY5" fmla="*/ 365788 h 501255"/>
              <a:gd name="connsiteX6" fmla="*/ 81329 w 501276"/>
              <a:gd name="connsiteY6" fmla="*/ 413202 h 501255"/>
              <a:gd name="connsiteX7" fmla="*/ 210022 w 501276"/>
              <a:gd name="connsiteY7" fmla="*/ 487708 h 501255"/>
              <a:gd name="connsiteX8" fmla="*/ 298076 w 501276"/>
              <a:gd name="connsiteY8" fmla="*/ 501255 h 501255"/>
              <a:gd name="connsiteX9" fmla="*/ 480956 w 501276"/>
              <a:gd name="connsiteY9" fmla="*/ 419975 h 501255"/>
              <a:gd name="connsiteX10" fmla="*/ 494502 w 501276"/>
              <a:gd name="connsiteY10" fmla="*/ 372562 h 501255"/>
              <a:gd name="connsiteX11" fmla="*/ 501276 w 501276"/>
              <a:gd name="connsiteY11" fmla="*/ 318375 h 501255"/>
              <a:gd name="connsiteX12" fmla="*/ 480956 w 501276"/>
              <a:gd name="connsiteY12" fmla="*/ 210002 h 501255"/>
              <a:gd name="connsiteX13" fmla="*/ 460636 w 501276"/>
              <a:gd name="connsiteY13" fmla="*/ 162588 h 501255"/>
              <a:gd name="connsiteX14" fmla="*/ 447089 w 501276"/>
              <a:gd name="connsiteY14" fmla="*/ 121948 h 501255"/>
              <a:gd name="connsiteX15" fmla="*/ 386129 w 501276"/>
              <a:gd name="connsiteY15" fmla="*/ 67762 h 501255"/>
              <a:gd name="connsiteX16" fmla="*/ 325169 w 501276"/>
              <a:gd name="connsiteY16" fmla="*/ 47442 h 501255"/>
              <a:gd name="connsiteX17" fmla="*/ 155836 w 501276"/>
              <a:gd name="connsiteY17" fmla="*/ 28 h 5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276" h="501255">
                <a:moveTo>
                  <a:pt x="155836" y="28"/>
                </a:moveTo>
                <a:cubicBezTo>
                  <a:pt x="111809" y="-1101"/>
                  <a:pt x="74195" y="32191"/>
                  <a:pt x="61009" y="40668"/>
                </a:cubicBezTo>
                <a:cubicBezTo>
                  <a:pt x="47580" y="49301"/>
                  <a:pt x="38431" y="63246"/>
                  <a:pt x="27142" y="74535"/>
                </a:cubicBezTo>
                <a:cubicBezTo>
                  <a:pt x="18111" y="97113"/>
                  <a:pt x="-1108" y="117979"/>
                  <a:pt x="49" y="142268"/>
                </a:cubicBezTo>
                <a:cubicBezTo>
                  <a:pt x="2307" y="189681"/>
                  <a:pt x="109" y="237518"/>
                  <a:pt x="6822" y="284508"/>
                </a:cubicBezTo>
                <a:cubicBezTo>
                  <a:pt x="12810" y="326422"/>
                  <a:pt x="33238" y="334291"/>
                  <a:pt x="54236" y="365788"/>
                </a:cubicBezTo>
                <a:cubicBezTo>
                  <a:pt x="64333" y="380934"/>
                  <a:pt x="68458" y="400331"/>
                  <a:pt x="81329" y="413202"/>
                </a:cubicBezTo>
                <a:cubicBezTo>
                  <a:pt x="99645" y="431518"/>
                  <a:pt x="186233" y="480468"/>
                  <a:pt x="210022" y="487708"/>
                </a:cubicBezTo>
                <a:cubicBezTo>
                  <a:pt x="238432" y="496354"/>
                  <a:pt x="268725" y="496739"/>
                  <a:pt x="298076" y="501255"/>
                </a:cubicBezTo>
                <a:cubicBezTo>
                  <a:pt x="409682" y="475890"/>
                  <a:pt x="438966" y="503955"/>
                  <a:pt x="480956" y="419975"/>
                </a:cubicBezTo>
                <a:cubicBezTo>
                  <a:pt x="488307" y="405274"/>
                  <a:pt x="489987" y="388366"/>
                  <a:pt x="494502" y="372562"/>
                </a:cubicBezTo>
                <a:cubicBezTo>
                  <a:pt x="496760" y="354500"/>
                  <a:pt x="501276" y="336578"/>
                  <a:pt x="501276" y="318375"/>
                </a:cubicBezTo>
                <a:cubicBezTo>
                  <a:pt x="501276" y="290527"/>
                  <a:pt x="489626" y="236013"/>
                  <a:pt x="480956" y="210002"/>
                </a:cubicBezTo>
                <a:cubicBezTo>
                  <a:pt x="475519" y="193689"/>
                  <a:pt x="466809" y="178637"/>
                  <a:pt x="460636" y="162588"/>
                </a:cubicBezTo>
                <a:cubicBezTo>
                  <a:pt x="455510" y="149260"/>
                  <a:pt x="454436" y="134193"/>
                  <a:pt x="447089" y="121948"/>
                </a:cubicBezTo>
                <a:cubicBezTo>
                  <a:pt x="441055" y="111892"/>
                  <a:pt x="394560" y="71978"/>
                  <a:pt x="386129" y="67762"/>
                </a:cubicBezTo>
                <a:cubicBezTo>
                  <a:pt x="366971" y="58183"/>
                  <a:pt x="345764" y="53326"/>
                  <a:pt x="325169" y="47442"/>
                </a:cubicBezTo>
                <a:cubicBezTo>
                  <a:pt x="225300" y="18908"/>
                  <a:pt x="199863" y="1157"/>
                  <a:pt x="155836" y="28"/>
                </a:cubicBezTo>
                <a:close/>
              </a:path>
            </a:pathLst>
          </a:custGeom>
          <a:solidFill>
            <a:srgbClr val="FDCDE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E2D6F9-4DC0-7D88-F808-858E2598C46A}"/>
                  </a:ext>
                </a:extLst>
              </p:cNvPr>
              <p:cNvSpPr txBox="1"/>
              <p:nvPr/>
            </p:nvSpPr>
            <p:spPr>
              <a:xfrm>
                <a:off x="5168215" y="2133600"/>
                <a:ext cx="3975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Can also show the distribution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</m:oMath>
                </a14:m>
                <a:r>
                  <a:rPr lang="en-US" sz="2400" b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as a plot:</a:t>
                </a:r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E2D6F9-4DC0-7D88-F808-858E2598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5" y="2133600"/>
                <a:ext cx="3975785" cy="830997"/>
              </a:xfrm>
              <a:prstGeom prst="rect">
                <a:avLst/>
              </a:prstGeom>
              <a:blipFill>
                <a:blip r:embed="rId4"/>
                <a:stretch>
                  <a:fillRect l="-255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57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4DA5-AB01-8B9B-E376-9B6B77F4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93198E-5449-8270-3C3D-D67E752A4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Summing random variables can yield radically different distributions!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a random variable that models rolling a single six sided die.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observe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looks totally different.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93198E-5449-8270-3C3D-D67E752A4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F0A16A-312A-4A0C-336B-390A272D6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17737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7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𝐷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+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𝐷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F0A16A-312A-4A0C-336B-390A272D6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17737"/>
                  </p:ext>
                </p:extLst>
              </p:nvPr>
            </p:nvGraphicFramePr>
            <p:xfrm>
              <a:off x="9395189" y="2470542"/>
              <a:ext cx="2339611" cy="4206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71" r="-408108" b="-1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0" t="-3571" r="-2027" b="-1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6B543A9-5131-5412-2DB9-C6DF7783F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279382"/>
                  </p:ext>
                </p:extLst>
              </p:nvPr>
            </p:nvGraphicFramePr>
            <p:xfrm>
              <a:off x="874644" y="2470542"/>
              <a:ext cx="2339611" cy="24536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7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𝐷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6B543A9-5131-5412-2DB9-C6DF7783F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279382"/>
                  </p:ext>
                </p:extLst>
              </p:nvPr>
            </p:nvGraphicFramePr>
            <p:xfrm>
              <a:off x="874644" y="2470542"/>
              <a:ext cx="2339611" cy="24536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67083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87252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571" r="-408108" b="-6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832" t="-3571" r="-1342" b="-6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 dirty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7A41C2FF-0DF8-04A1-D91D-0FFB880BD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92" y="4453256"/>
            <a:ext cx="4275099" cy="24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heads&#10;&#10;Description automatically generated">
            <a:extLst>
              <a:ext uri="{FF2B5EF4-FFF2-40B4-BE49-F238E27FC236}">
                <a16:creationId xmlns:a16="http://schemas.microsoft.com/office/drawing/2014/main" id="{8C7531EC-966E-43F1-6A39-FD111070E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2247755"/>
            <a:ext cx="8204200" cy="4614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74ACD-1F18-C10B-D47F-78FBFF1D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Example 2: Tossing 100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E9E52-43FB-1B1F-4E16-B066EF0CA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Toss 100 coins.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heads.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Reminder: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function that maps samples to reals,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𝐻𝐻𝐻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E9E52-43FB-1B1F-4E16-B066EF0CA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4C5E0A-74E4-C0C1-5386-84C9E39BE92F}"/>
                  </a:ext>
                </a:extLst>
              </p:cNvPr>
              <p:cNvSpPr txBox="1"/>
              <p:nvPr/>
            </p:nvSpPr>
            <p:spPr>
              <a:xfrm>
                <a:off x="2514600" y="1905000"/>
                <a:ext cx="6553200" cy="843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outcomes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with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heads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4C5E0A-74E4-C0C1-5386-84C9E39BE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905000"/>
                <a:ext cx="6553200" cy="843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029B89-5C9D-82EA-E46E-1C06E16276DE}"/>
                  </a:ext>
                </a:extLst>
              </p:cNvPr>
              <p:cNvSpPr txBox="1"/>
              <p:nvPr/>
            </p:nvSpPr>
            <p:spPr>
              <a:xfrm>
                <a:off x="6705600" y="1829230"/>
                <a:ext cx="4054764" cy="881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029B89-5C9D-82EA-E46E-1C06E162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829230"/>
                <a:ext cx="4054764" cy="881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0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B9CE-DF67-38DA-3922-EC371BF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Example 3: Handing Back Assignments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E1C55-CA52-9C0A-B6A2-3697CE3FB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Experiment: Suppose we take homework from 3 students, and randomly give each student one homework.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students who get their own homework.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={123, 132, 213, 231, 312, 321}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E1C55-CA52-9C0A-B6A2-3697CE3FB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3B10AF-DCEE-84D9-4513-C2D73A39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176" y="5111496"/>
            <a:ext cx="1761824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01643-D01B-245D-0A66-18D7B24D7A1E}"/>
              </a:ext>
            </a:extLst>
          </p:cNvPr>
          <p:cNvSpPr txBox="1"/>
          <p:nvPr/>
        </p:nvSpPr>
        <p:spPr>
          <a:xfrm>
            <a:off x="10649607" y="4704066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Joshh.ug</a:t>
            </a:r>
            <a:r>
              <a:rPr lang="en-US" dirty="0"/>
              <a:t>/b</a:t>
            </a:r>
          </a:p>
        </p:txBody>
      </p:sp>
    </p:spTree>
    <p:extLst>
      <p:ext uri="{BB962C8B-B14F-4D97-AF65-F5344CB8AC3E}">
        <p14:creationId xmlns:p14="http://schemas.microsoft.com/office/powerpoint/2010/main" val="404328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39A72-8054-980D-9DCD-8B1D1E86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CB28-B2E2-7C99-550A-728C8B3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Variables: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5174E-1BD0-7E6C-4083-224B502DF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flip a fair coin 4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heads we see,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be the number of tails we see.</a:t>
                </a:r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4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Some indeterminate number from {-4, -2, 0, 2, 4}.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5174E-1BD0-7E6C-4083-224B502DF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4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FE7A-652C-2F74-A701-BB1D35EC8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F4C9-B3A5-7AFF-B21E-381D0362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Example 3: Handing Back Assignments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68033-F085-85A0-D388-526498A77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Random Experiment: Suppose we take homework from 3 students, and randomly give each student one homework.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students who get their own homework.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={123, 132, 213, 231, 312, 321}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68033-F085-85A0-D388-526498A77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F1E555-1AEB-A342-E1EF-97698174D5E5}"/>
              </a:ext>
            </a:extLst>
          </p:cNvPr>
          <p:cNvSpPr txBox="1"/>
          <p:nvPr/>
        </p:nvSpPr>
        <p:spPr>
          <a:xfrm>
            <a:off x="4419600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38480-11CB-14C2-F219-59BC4A3979C3}"/>
              </a:ext>
            </a:extLst>
          </p:cNvPr>
          <p:cNvSpPr txBox="1"/>
          <p:nvPr/>
        </p:nvSpPr>
        <p:spPr>
          <a:xfrm>
            <a:off x="5034742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15A5A-6FA6-7541-7CE1-FB483F2D8CFE}"/>
              </a:ext>
            </a:extLst>
          </p:cNvPr>
          <p:cNvSpPr txBox="1"/>
          <p:nvPr/>
        </p:nvSpPr>
        <p:spPr>
          <a:xfrm>
            <a:off x="5649884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E3EAF-4253-1A85-72B9-1E672C3CDDD9}"/>
              </a:ext>
            </a:extLst>
          </p:cNvPr>
          <p:cNvSpPr txBox="1"/>
          <p:nvPr/>
        </p:nvSpPr>
        <p:spPr>
          <a:xfrm>
            <a:off x="6265026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7D6C1-17DA-3E67-FAE5-8CF33A797478}"/>
              </a:ext>
            </a:extLst>
          </p:cNvPr>
          <p:cNvSpPr txBox="1"/>
          <p:nvPr/>
        </p:nvSpPr>
        <p:spPr>
          <a:xfrm>
            <a:off x="6880168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9CDBF-C1E2-8267-0AA0-C42E2EB6A343}"/>
              </a:ext>
            </a:extLst>
          </p:cNvPr>
          <p:cNvSpPr txBox="1"/>
          <p:nvPr/>
        </p:nvSpPr>
        <p:spPr>
          <a:xfrm>
            <a:off x="7495309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29CF6-2676-78CB-21AA-4CDD5612DADA}"/>
              </a:ext>
            </a:extLst>
          </p:cNvPr>
          <p:cNvSpPr txBox="1"/>
          <p:nvPr/>
        </p:nvSpPr>
        <p:spPr>
          <a:xfrm>
            <a:off x="3048000" y="189827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X</a:t>
            </a:r>
          </a:p>
        </p:txBody>
      </p:sp>
      <p:pic>
        <p:nvPicPr>
          <p:cNvPr id="14" name="Picture 13" descr="A graph of students with numbers&#10;&#10;Description automatically generated">
            <a:extLst>
              <a:ext uri="{FF2B5EF4-FFF2-40B4-BE49-F238E27FC236}">
                <a16:creationId xmlns:a16="http://schemas.microsoft.com/office/drawing/2014/main" id="{805726AB-65FE-6686-CEDF-5FE60834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971800"/>
            <a:ext cx="6705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F27F-0610-67D8-B50C-7AD15DE9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4F75-0AFF-443E-E51E-086A6AA4A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Expectation of a Random Variable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31AA1-E25D-5110-8D6E-8C1F4882A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930F7-12F9-A8B3-314C-379CA7A7C3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>
                <a:solidFill>
                  <a:schemeClr val="accent3"/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Expectation of a Random Variable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257981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7802-6A70-7FB7-0C50-5D2CA481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Distributions and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867A41-65D5-D479-705F-57CEA332D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Random Experiment: Pick a random student from CS70.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their grade on the first midterm.</a:t>
                </a:r>
              </a:p>
              <a:p>
                <a:endParaRPr lang="en-US"/>
              </a:p>
              <a:p>
                <a:r>
                  <a:rPr lang="en-US"/>
                  <a:t>What are some interesting questions we might ask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average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 We’ll call this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expectation</a:t>
                </a:r>
                <a:r>
                  <a:rPr lang="en-US"/>
                  <a:t> of 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standard deviation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867A41-65D5-D479-705F-57CEA332D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6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572F4-356D-7BA0-2EFA-DB1783AA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5E34-0FEE-ECB1-B865-0F2C05C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AC6DC-760D-5463-7DC8-22073EF03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Let’s do a little experiment and flip 4 coins.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heads. We’ll count: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How many times we get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{0, 1, 2, 3, 4}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average of the values we get.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>
                    <a:hlinkClick r:id="rId2"/>
                  </a:rPr>
                  <a:t>https://joshh.ug/cs70/four_coin_flips_expectation_simulator.html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AC6DC-760D-5463-7DC8-22073EF03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19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EA574-7ADC-FD74-AA96-AA22D838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2FA4FE-D041-3D5F-C755-AD2EB32F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90600"/>
            <a:ext cx="6990045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D627B-B44E-B4F3-4B08-55FD8450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Results (My Experiment - Done Before Video)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64943-82CA-CB30-B3D2-1FF16CC9EF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</p:spPr>
            <p:txBody>
              <a:bodyPr/>
              <a:lstStyle/>
              <a:p>
                <a:r>
                  <a:rPr lang="en-US"/>
                  <a:t>Out of 20 flips, the average number of heads per flip was 1.7.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0+2+3+1+2+2+…+2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1, 2, and 3 were the most common value, occurring 25% of the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64943-82CA-CB30-B3D2-1FF16CC9EF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  <a:blipFill>
                <a:blip r:embed="rId3"/>
                <a:stretch>
                  <a:fillRect l="-1769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BBED-E6D5-1BB1-D9FD-371F2A56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Results (My Experiment - Done Before Video)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9B2FE-317E-9DE8-C5C7-A36D4FD91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</p:spPr>
            <p:txBody>
              <a:bodyPr/>
              <a:lstStyle/>
              <a:p>
                <a:r>
                  <a:rPr lang="en-US"/>
                  <a:t>Out of 150 flips, the average number of heads per flip was 1.99.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0+2+3+1+2+2+…+1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=1.99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2 was the most common value, occurring 40% of the time.</a:t>
                </a:r>
              </a:p>
              <a:p>
                <a:endParaRPr lang="en-US"/>
              </a:p>
              <a:p>
                <a:r>
                  <a:rPr lang="en-US"/>
                  <a:t>Note: As the number of trials grows, the histogram looks increasingly like the distribution for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9B2FE-317E-9DE8-C5C7-A36D4FD91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  <a:blipFill>
                <a:blip r:embed="rId2"/>
                <a:stretch>
                  <a:fillRect l="-1769" t="-541" r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878243-41FA-2BF6-94F7-3089F9AF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90600"/>
            <a:ext cx="6579416" cy="54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0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44E27-A1AD-815B-F3D7-1CEB437B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0E94-505B-2997-D198-04995314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Results (My Experiment - Done Before Video)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BE9F9-0560-A6B6-1A85-741B10657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</p:spPr>
            <p:txBody>
              <a:bodyPr/>
              <a:lstStyle/>
              <a:p>
                <a:r>
                  <a:rPr lang="en-US"/>
                  <a:t>Note: As the number of trials grows, the histogram looks increasingly like the distribution for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Question: If we know the exact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how can we compute the average or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expectation</a:t>
                </a:r>
                <a:r>
                  <a:rPr lang="en-US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the average value that the simulation will eventually converge to (given enough samples).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BE9F9-0560-A6B6-1A85-741B10657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5164143" cy="5638732"/>
              </a:xfrm>
              <a:blipFill>
                <a:blip r:embed="rId2"/>
                <a:stretch>
                  <a:fillRect l="-1769" t="-541" r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58564A-CF2A-6AF6-DDFF-1A9F5739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90600"/>
            <a:ext cx="6579416" cy="54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7C48-47C2-767E-A7FB-84B669DF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(Formally)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4C1D3-AD8D-A314-7609-72C4CD805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expectation of a random variable is defined as: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/>
              </a:p>
              <a:p>
                <a:r>
                  <a:rPr lang="en-US"/>
                  <a:t>Example: Flipping four coins.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=0×1/16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4C1D3-AD8D-A314-7609-72C4CD805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4E896-D021-29A4-3E79-69C7CAA5A796}"/>
                  </a:ext>
                </a:extLst>
              </p:cNvPr>
              <p:cNvSpPr txBox="1"/>
              <p:nvPr/>
            </p:nvSpPr>
            <p:spPr>
              <a:xfrm>
                <a:off x="1938470" y="3160390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+1×4/16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4E896-D021-29A4-3E79-69C7CAA5A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470" y="3160390"/>
                <a:ext cx="312420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E8BC1-5D9B-0D73-DAC3-D89A4B5CABEF}"/>
                  </a:ext>
                </a:extLst>
              </p:cNvPr>
              <p:cNvSpPr txBox="1"/>
              <p:nvPr/>
            </p:nvSpPr>
            <p:spPr>
              <a:xfrm>
                <a:off x="3408349" y="3151843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+2×6/16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E8BC1-5D9B-0D73-DAC3-D89A4B5C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349" y="3151843"/>
                <a:ext cx="3124200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47BB0-AEF4-A7AF-F8FB-59E25FDE02AF}"/>
                  </a:ext>
                </a:extLst>
              </p:cNvPr>
              <p:cNvSpPr txBox="1"/>
              <p:nvPr/>
            </p:nvSpPr>
            <p:spPr>
              <a:xfrm>
                <a:off x="4905643" y="3136275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+3×4/16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47BB0-AEF4-A7AF-F8FB-59E25FDE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643" y="3136275"/>
                <a:ext cx="31242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FFF16-0BE5-614D-AF6D-7C9B0E7D5763}"/>
                  </a:ext>
                </a:extLst>
              </p:cNvPr>
              <p:cNvSpPr txBox="1"/>
              <p:nvPr/>
            </p:nvSpPr>
            <p:spPr>
              <a:xfrm>
                <a:off x="6402937" y="3121933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+4×1/16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FFF16-0BE5-614D-AF6D-7C9B0E7D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937" y="3121933"/>
                <a:ext cx="3124200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09B1B09-1D20-276B-D47E-A583315F2A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6/16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09B1B09-1D20-276B-D47E-A583315F2A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776393"/>
                  </p:ext>
                </p:extLst>
              </p:nvPr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0" t="-1333" r="-5269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48214" t="-1333" r="-135714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1333" r="-1672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101333" r="-1672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198684" r="-167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302667" r="-1672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402667" r="-1672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0702" t="-502667" r="-167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525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63B6-FD6B-0926-6892-676E4036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B201-AF61-ED46-2728-5CEE56C7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(Formally)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C476E-813F-AE75-8ABB-EA890F30A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expectation of a random variable is defined as: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/>
              </a:p>
              <a:p>
                <a:r>
                  <a:rPr lang="en-US"/>
                  <a:t>Example: Flipping four coins.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C476E-813F-AE75-8ABB-EA890F30A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341780-D386-18D4-B6AC-12B19B90B8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6/16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341780-D386-18D4-B6AC-12B19B90B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31281"/>
                  </p:ext>
                </p:extLst>
              </p:nvPr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" t="-1333" r="-5269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8214" t="-1333" r="-135714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333" r="-1672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01333" r="-1672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98684" r="-167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302667" r="-1672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402667" r="-1672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502667" r="-167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DA45F0-3995-7D62-D119-18C2BD3BF64B}"/>
                  </a:ext>
                </a:extLst>
              </p:cNvPr>
              <p:cNvSpPr txBox="1"/>
              <p:nvPr/>
            </p:nvSpPr>
            <p:spPr>
              <a:xfrm>
                <a:off x="1938470" y="3160390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DA45F0-3995-7D62-D119-18C2BD3BF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470" y="3160390"/>
                <a:ext cx="3124200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31BB5-BB16-F38F-CF7B-BB29B4658CBB}"/>
                  </a:ext>
                </a:extLst>
              </p:cNvPr>
              <p:cNvSpPr txBox="1"/>
              <p:nvPr/>
            </p:nvSpPr>
            <p:spPr>
              <a:xfrm>
                <a:off x="3408349" y="3151843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31BB5-BB16-F38F-CF7B-BB29B465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349" y="3151843"/>
                <a:ext cx="31242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C7F6D-66F1-F1E0-7938-0F12D5C8FAA8}"/>
                  </a:ext>
                </a:extLst>
              </p:cNvPr>
              <p:cNvSpPr txBox="1"/>
              <p:nvPr/>
            </p:nvSpPr>
            <p:spPr>
              <a:xfrm>
                <a:off x="4905643" y="3136275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+12/16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C7F6D-66F1-F1E0-7938-0F12D5C8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643" y="3136275"/>
                <a:ext cx="3124200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54E516-DFF4-C64A-C8A8-34002ADF9768}"/>
                  </a:ext>
                </a:extLst>
              </p:cNvPr>
              <p:cNvSpPr txBox="1"/>
              <p:nvPr/>
            </p:nvSpPr>
            <p:spPr>
              <a:xfrm>
                <a:off x="6402937" y="3121933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+4/16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54E516-DFF4-C64A-C8A8-34002ADF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937" y="3121933"/>
                <a:ext cx="3124200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6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C9AC5-1419-6282-B6AC-5E9FD671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2320-AD32-EBC9-58A9-0B74D0F8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(Formally)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D89F1-7BFB-022D-E39C-0B0EF787F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expectation of a random variable is defined as: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/>
              </a:p>
              <a:p>
                <a:r>
                  <a:rPr lang="en-US"/>
                  <a:t>Example: Flipping four coins.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=32/16=2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D89F1-7BFB-022D-E39C-0B0EF787F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FF81BFA-0857-15C5-E87F-2B5FCAC170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6/16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 dirty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FF81BFA-0857-15C5-E87F-2B5FCAC17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776393"/>
                  </p:ext>
                </p:extLst>
              </p:nvPr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" t="-1333" r="-5269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8214" t="-1333" r="-135714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333" r="-1672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01333" r="-1672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98684" r="-167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302667" r="-1672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402667" r="-1672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502667" r="-167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659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56CBF-48CA-5EE9-D31B-2E922FB26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B8DC-7B67-F1A4-AFCE-96C46262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Variables: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F10870-D379-A499-A35D-61E50C455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</p:spPr>
            <p:txBody>
              <a:bodyPr/>
              <a:lstStyle/>
              <a:p>
                <a:r>
                  <a:rPr lang="en-US"/>
                  <a:t>Suppose we take homework from 100 students, and randomly give each student one homework.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students who get their own homework.</a:t>
                </a:r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Some indeterminate value between 0 and 100.</a:t>
                </a:r>
              </a:p>
              <a:p>
                <a:endParaRPr lang="en-US"/>
              </a:p>
              <a:p>
                <a:r>
                  <a:rPr lang="en-US"/>
                  <a:t>Is X more likely to be 1 or 3?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Much more likely to be 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on average?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turns out to be 1.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F10870-D379-A499-A35D-61E50C455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45943" cy="5638732"/>
              </a:xfrm>
              <a:blipFill>
                <a:blip r:embed="rId2"/>
                <a:stretch>
                  <a:fillRect l="-765" t="-541" b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2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D6B13-699C-D846-64BD-767B25A3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46D7-2114-2D44-C38F-C344E6B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(Formally)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D79B3-B8B0-E6CC-DC40-86AF13B7E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expectation of a random variable is defined as: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Observation: The expectation is just the dot product of the two “columns” of the distribution.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0×1/16+4×1/16+6×1/16+4×1/16+1×1/16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D79B3-B8B0-E6CC-DC40-86AF13B7E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4955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ED10884-03CE-AD02-7E55-573F827D13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6/16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FF81BFA-0857-15C5-E87F-2B5FCAC17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776393"/>
                  </p:ext>
                </p:extLst>
              </p:nvPr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" t="-1333" r="-5269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8214" t="-1333" r="-135714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333" r="-1672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01333" r="-1672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198684" r="-167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302667" r="-1672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402667" r="-1672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0702" t="-502667" r="-167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212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EDE7D-BD4D-9767-8148-11AE553E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6F99-A822-5357-1D2D-D82179F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(Formally)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09D2A-6FFC-FFAA-CF1A-DCD72CEB9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Observation: The expectation is just the dot product of the two “columns” of the distribution.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0×1/16+4×1/16+6×1/16+4×1/16+1×1/16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Question: Why does this make sense?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covered in this supplemental video (not during live lecture): </a:t>
                </a:r>
                <a:r>
                  <a:rPr lang="en-US" dirty="0">
                    <a:hlinkClick r:id="rId3"/>
                  </a:rPr>
                  <a:t>https://youtu.be/KQfvsl0NgA8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09D2A-6FFC-FFAA-CF1A-DCD72CEB9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901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61EADBB-5899-724E-C922-5047D87543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6/16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4/16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FF81BFA-0857-15C5-E87F-2B5FCAC17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776393"/>
                  </p:ext>
                </p:extLst>
              </p:nvPr>
            </p:nvGraphicFramePr>
            <p:xfrm>
              <a:off x="1371600" y="4038600"/>
              <a:ext cx="92964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0645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367118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21332487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" t="-1333" r="-5269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48214" t="-1333" r="-135714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1333" r="-1672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101333" r="-1672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198684" r="-167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302667" r="-1672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402667" r="-1672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0702" t="-502667" r="-167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301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A84FF-265F-784B-2808-3FC9B926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F8B7-66FA-BE3F-0A0F-6ABCC9FC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4FF10-96E4-833A-946A-996736467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The </a:t>
                </a:r>
                <a:r>
                  <a:rPr lang="en-US" b="0" dirty="0">
                    <a:solidFill>
                      <a:schemeClr val="accent3"/>
                    </a:solidFill>
                  </a:rPr>
                  <a:t>expectation</a:t>
                </a:r>
                <a:r>
                  <a:rPr lang="en-US" b="0" dirty="0"/>
                  <a:t> 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accent3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result of the first experiment,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 second experiment, etc.</a:t>
                </a:r>
              </a:p>
              <a:p>
                <a:endParaRPr lang="en-US" dirty="0"/>
              </a:p>
              <a:p>
                <a:r>
                  <a:rPr lang="en-US" dirty="0"/>
                  <a:t>Why does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converge to the </a:t>
                </a:r>
                <a:r>
                  <a:rPr lang="en-US" dirty="0">
                    <a:solidFill>
                      <a:schemeClr val="accent3"/>
                    </a:solidFill>
                  </a:rPr>
                  <a:t>expectation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E8A28-BCD6-0FF2-A249-5FD32E1D5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44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052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610C5C-DE19-83F7-14F1-1ED84E13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38D1-345A-3901-6D2C-CA1BC006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EDD79-26AC-B819-35FC-0087811AB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roughly how many 0s will there be in the numerator? How many 1s?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EDD79-26AC-B819-35FC-0087811AB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39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C44FD-3F93-B77B-1444-258613CF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938B-DC43-D8E1-1411-5842B72D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87F70-EFDF-CAA3-4390-A13F9F4D8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roughly how many 0s will there be in the numerator? How many 1s?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0s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1s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4s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(and so on if we have more values in the range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87F70-EFDF-CAA3-4390-A13F9F4D8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6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119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A9BC1-D946-DC81-15F7-25BC5B9A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2BA7-F82D-BD81-93C5-A1C95E5F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D6A1C5-9493-8BAE-5179-7BF0B96D9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and there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0s,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1s,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2s, …,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4s, what will be the numerator?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D6A1C5-9493-8BAE-5179-7BF0B96D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269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BD445-37A2-D446-C4C0-6A64B158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1D42-3747-CAE6-C229-4525295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271A-6C2E-EEBF-2B64-C1906F666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and there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0s,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1s,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2s, …,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4s, what will be the numerator?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271A-6C2E-EEBF-2B64-C1906F666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85AF9-8A13-E26F-82F9-26A55E2400D0}"/>
                  </a:ext>
                </a:extLst>
              </p:cNvPr>
              <p:cNvSpPr txBox="1"/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85AF9-8A13-E26F-82F9-26A55E24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13DEF1-934C-6F5E-B192-E30BBBA5CE10}"/>
                  </a:ext>
                </a:extLst>
              </p:cNvPr>
              <p:cNvSpPr txBox="1"/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×0</m:t>
                          </m:r>
                          <m:r>
                            <m:rPr>
                              <m:nor/>
                            </m:rPr>
                            <a:rPr lang="en-US" sz="2400" b="0" i="0" dirty="0" smtClean="0"/>
                            <m:t>+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1+…+4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13DEF1-934C-6F5E-B192-E30BBBA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87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B6540-4A15-D243-741E-D6CC5EC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EEC6-C835-84C5-A653-B1DAAA77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55A06-E340-BEEA-CEC6-40B6B74FA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and there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0s,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1s,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2s, …,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4s, what will be the numerator?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We cancel out the Ns, leaving us with exactly the formula for expectation: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55A06-E340-BEEA-CEC6-40B6B74F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6502E1-4859-7610-4BA9-B37B2E0B6E46}"/>
                  </a:ext>
                </a:extLst>
              </p:cNvPr>
              <p:cNvSpPr txBox="1"/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6502E1-4859-7610-4BA9-B37B2E0B6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D77BB-BC59-1B46-AD81-94ED9A42F3E4}"/>
                  </a:ext>
                </a:extLst>
              </p:cNvPr>
              <p:cNvSpPr txBox="1"/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×0</m:t>
                          </m:r>
                          <m:r>
                            <m:rPr>
                              <m:nor/>
                            </m:rPr>
                            <a:rPr lang="en-US" sz="2400" b="0" i="0" dirty="0" smtClean="0"/>
                            <m:t>+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1+…+4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D77BB-BC59-1B46-AD81-94ED9A42F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C0BB7-EE12-1FC4-AF21-0B3CD0363870}"/>
                  </a:ext>
                </a:extLst>
              </p:cNvPr>
              <p:cNvSpPr txBox="1"/>
              <p:nvPr/>
            </p:nvSpPr>
            <p:spPr>
              <a:xfrm>
                <a:off x="858982" y="5727285"/>
                <a:ext cx="10989982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×0</m:t>
                      </m:r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1+…+4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∈{0,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C0BB7-EE12-1FC4-AF21-0B3CD036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2" y="5727285"/>
                <a:ext cx="10989982" cy="1036181"/>
              </a:xfrm>
              <a:prstGeom prst="rect">
                <a:avLst/>
              </a:prstGeom>
              <a:blipFill>
                <a:blip r:embed="rId5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060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668F2-7AF7-0866-1461-1C94B211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FCE1-9307-E58D-729B-69911AF8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the Experimental Average Converge to the Expectation?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564A2-95D5-4772-62D4-8E2AD6317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 given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experiments, the </a:t>
                </a:r>
                <a:r>
                  <a:rPr lang="en-US" dirty="0">
                    <a:solidFill>
                      <a:schemeClr val="accent4"/>
                    </a:solidFill>
                  </a:rPr>
                  <a:t>experimental average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Thought experiment: If we do N experiments, and there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0s,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1s,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2s, …, what will be the numerator?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We cancel out the Ns, leaving us with exactly the formula for expectation: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564A2-95D5-4772-62D4-8E2AD6317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30D81C-9F8C-4786-FB50-7704E22391E0}"/>
                  </a:ext>
                </a:extLst>
              </p:cNvPr>
              <p:cNvSpPr txBox="1"/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30D81C-9F8C-4786-FB50-7704E2239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9" y="4461615"/>
                <a:ext cx="3699163" cy="781368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AAFFFF-698F-EC42-68A7-4DB5E1934262}"/>
                  </a:ext>
                </a:extLst>
              </p:cNvPr>
              <p:cNvSpPr txBox="1"/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×0</m:t>
                          </m:r>
                          <m:r>
                            <m:rPr>
                              <m:nor/>
                            </m:rPr>
                            <a:rPr lang="en-US" sz="2400" b="0" i="0" dirty="0" smtClean="0"/>
                            <m:t>+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1+…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AAFFFF-698F-EC42-68A7-4DB5E1934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2" y="4461615"/>
                <a:ext cx="7789582" cy="80669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637257-E0F1-4DCD-425A-CB11570692C0}"/>
                  </a:ext>
                </a:extLst>
              </p:cNvPr>
              <p:cNvSpPr txBox="1"/>
              <p:nvPr/>
            </p:nvSpPr>
            <p:spPr>
              <a:xfrm>
                <a:off x="858982" y="5727285"/>
                <a:ext cx="10989982" cy="1030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×0</m:t>
                      </m:r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1+…=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637257-E0F1-4DCD-425A-CB115706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2" y="5727285"/>
                <a:ext cx="10989982" cy="1030667"/>
              </a:xfrm>
              <a:prstGeom prst="rect">
                <a:avLst/>
              </a:prstGeom>
              <a:blipFill>
                <a:blip r:embed="rId5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70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3183-3545-2C9D-1C9C-9E18B863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Equivalent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D58CC-52F6-3747-C501-440867204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expectation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>
                  <a:solidFill>
                    <a:schemeClr val="accent3"/>
                  </a:solidFill>
                </a:endParaRPr>
              </a:p>
              <a:p>
                <a:r>
                  <a:rPr lang="en-US"/>
                  <a:t>We can also write this expression in terms of a sum over all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D58CC-52F6-3747-C501-440867204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0E9A7E-2A31-3189-3C8A-184F4DF37D9D}"/>
                  </a:ext>
                </a:extLst>
              </p:cNvPr>
              <p:cNvSpPr txBox="1"/>
              <p:nvPr/>
            </p:nvSpPr>
            <p:spPr>
              <a:xfrm>
                <a:off x="2895600" y="2667000"/>
                <a:ext cx="6142290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0E9A7E-2A31-3189-3C8A-184F4DF37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67000"/>
                <a:ext cx="6142290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0F454-280B-53EB-FBBC-E90B33CA6541}"/>
                  </a:ext>
                </a:extLst>
              </p:cNvPr>
              <p:cNvSpPr txBox="1"/>
              <p:nvPr/>
            </p:nvSpPr>
            <p:spPr>
              <a:xfrm>
                <a:off x="2895600" y="3733800"/>
                <a:ext cx="614229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0F454-280B-53EB-FBBC-E90B33CA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733800"/>
                <a:ext cx="6142290" cy="800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36183-EE72-D191-7470-C6B536136A4C}"/>
                  </a:ext>
                </a:extLst>
              </p:cNvPr>
              <p:cNvSpPr txBox="1"/>
              <p:nvPr/>
            </p:nvSpPr>
            <p:spPr>
              <a:xfrm>
                <a:off x="2971800" y="4779053"/>
                <a:ext cx="614229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36183-EE72-D191-7470-C6B53613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79053"/>
                <a:ext cx="6142290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93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F44B-BF97-D50B-78DA-DCE83963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Variables: Informally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2A455-339D-93F9-1B37-74AFE5CAB6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flip a fair coin 4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heads we see.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Since the value of the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depends on the results of an experiment, we can’t say give a definitive value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However, we can enumerate all of the samples that yield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e.g.: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2A455-339D-93F9-1B37-74AFE5CAB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9F98DAD-4C9E-761E-9E6A-9BDEF5ECC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521656"/>
                  </p:ext>
                </p:extLst>
              </p:nvPr>
            </p:nvGraphicFramePr>
            <p:xfrm>
              <a:off x="2209800" y="2590800"/>
              <a:ext cx="73152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05041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410159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9F98DAD-4C9E-761E-9E6A-9BDEF5ECC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521656"/>
                  </p:ext>
                </p:extLst>
              </p:nvPr>
            </p:nvGraphicFramePr>
            <p:xfrm>
              <a:off x="2209800" y="2590800"/>
              <a:ext cx="73152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05041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410159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667" r="-24355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8103" t="-2667" r="-1724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1136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7C45-68F3-3E8D-6D1A-73004E69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F1F5-709A-F3F2-B502-47804170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Bernoulli Random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84B34-CC15-722C-5A2B-DFE705E7A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CCFE7-64E0-EC1B-9B71-64456A1363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 b="1">
                <a:solidFill>
                  <a:schemeClr val="accent3"/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1861645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AB42A-7286-414F-3BD3-013379F6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C990-7B74-B985-1B7E-FE9861F2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Bernoulli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4C7BE-358D-3307-D535-2EB1CC16F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Bernoulli random variable has a distribution given by the equation below,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Example: Suppose we flip a coin that comes up heads 75% of the time.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1 if the coin comes up heads, and 0 if it comes up tails.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We’d say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distributed as a Bernoulli random variable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/>
                  <a:t>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Or in writing we can say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(0.75)</m:t>
                    </m:r>
                  </m:oMath>
                </a14:m>
                <a:r>
                  <a:rPr lang="en-US"/>
                  <a:t>”.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just shorthand for saying “X is distributed as a Bernoulli random variable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4C7BE-358D-3307-D535-2EB1CC16F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B3BC93-A918-76AD-3ADF-FBC4BDC2FD14}"/>
                  </a:ext>
                </a:extLst>
              </p:cNvPr>
              <p:cNvSpPr txBox="1"/>
              <p:nvPr/>
            </p:nvSpPr>
            <p:spPr>
              <a:xfrm>
                <a:off x="2766884" y="1752600"/>
                <a:ext cx="6142290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B3BC93-A918-76AD-3ADF-FBC4BDC2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884" y="1752600"/>
                <a:ext cx="6142290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94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A2EE-3C92-D426-3F58-2CABFD1F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Bernoulli Random Variables and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72C3B8-846F-6DE9-2F29-CCEC97EA2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r>
                  <a:rPr lang="en-US"/>
                  <a:t>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=0×0.5+1×0.5=0.5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Note: 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/>
                  <a:t> </a:t>
                </a:r>
                <a:r>
                  <a:rPr lang="en-US"/>
                  <a:t>is a value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/>
                  <a:t> can never equal.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72C3B8-846F-6DE9-2F29-CCEC97EA2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59FD8-509C-F6C3-DFD9-D515C9AA8297}"/>
                  </a:ext>
                </a:extLst>
              </p:cNvPr>
              <p:cNvSpPr txBox="1"/>
              <p:nvPr/>
            </p:nvSpPr>
            <p:spPr>
              <a:xfrm>
                <a:off x="-152400" y="1371600"/>
                <a:ext cx="6142290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59FD8-509C-F6C3-DFD9-D515C9AA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71600"/>
                <a:ext cx="6142290" cy="1036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ED9ABA-F05C-AC5D-B060-3AF67D8F0E3B}"/>
                  </a:ext>
                </a:extLst>
              </p:cNvPr>
              <p:cNvSpPr txBox="1"/>
              <p:nvPr/>
            </p:nvSpPr>
            <p:spPr>
              <a:xfrm>
                <a:off x="5257800" y="1347387"/>
                <a:ext cx="6142290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ED9ABA-F05C-AC5D-B060-3AF67D8F0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47387"/>
                <a:ext cx="614229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54E24-DD5D-61E5-6791-E9A24BF4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EFBB-09BD-74F3-F9CE-F9B22C78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Bernoulli Random Variables and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459B38-6D4B-1977-A2AE-5A57F6252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So: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the expected value of a Bernoulli random variable is just the probability that it is 1 (i.e. that the “coin flip” comes up “heads”).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459B38-6D4B-1977-A2AE-5A57F625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42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B6AE3-3DE4-9E2D-FC13-C312E16059DA}"/>
                  </a:ext>
                </a:extLst>
              </p:cNvPr>
              <p:cNvSpPr txBox="1"/>
              <p:nvPr/>
            </p:nvSpPr>
            <p:spPr>
              <a:xfrm>
                <a:off x="-152400" y="1371600"/>
                <a:ext cx="6142290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B6AE3-3DE4-9E2D-FC13-C312E160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71600"/>
                <a:ext cx="6142290" cy="1036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2195E-7C79-0867-33D3-697F17878154}"/>
                  </a:ext>
                </a:extLst>
              </p:cNvPr>
              <p:cNvSpPr txBox="1"/>
              <p:nvPr/>
            </p:nvSpPr>
            <p:spPr>
              <a:xfrm>
                <a:off x="5257800" y="1347387"/>
                <a:ext cx="6142290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2195E-7C79-0867-33D3-697F17878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47387"/>
                <a:ext cx="614229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10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A8D31-8472-7AFB-0CDA-FA518296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24CB-E38D-1290-B604-CDAAD3ED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Two Bernoulli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EEAC4-A611-B1CF-BF8C-07EB85C2E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. Suppose they are independent.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EEAC4-A611-B1CF-BF8C-07EB85C2E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621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D5060-63E1-BE87-1AAB-AC5D0F2F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BEA0-2BA7-3F0F-1FF2-892BBD8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Two Bernoulli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E14AA-6D25-A7CF-93EF-9A890C9DC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. Suppose they are independent.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both Bernoulli RVs must be 1.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one Bernoulli RV is 1, and the other is 0.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both Bernoulli RVs must be 0.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E14AA-6D25-A7CF-93EF-9A890C9DC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7A4A7F-610F-BD95-5183-B3E6985430E3}"/>
                  </a:ext>
                </a:extLst>
              </p:cNvPr>
              <p:cNvSpPr txBox="1"/>
              <p:nvPr/>
            </p:nvSpPr>
            <p:spPr>
              <a:xfrm>
                <a:off x="5257800" y="1347387"/>
                <a:ext cx="6142290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7A4A7F-610F-BD95-5183-B3E69854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47387"/>
                <a:ext cx="6142290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54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0FE7-3C4C-DA2C-E47F-5C5E2A00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4AD1-CC79-F748-CE9E-810CD800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Two Bernoulli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7C647-055C-F370-40CA-1B120E229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 Suppose they are independent.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both Bernoulli RVs must be 1.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one Bernoulli RV is 1, and the other is 0.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both Bernoulli RVs must be 0.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7C647-055C-F370-40CA-1B120E229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36142-9F2C-8BA6-BCBC-4A1E06AC3BBA}"/>
                  </a:ext>
                </a:extLst>
              </p:cNvPr>
              <p:cNvSpPr txBox="1"/>
              <p:nvPr/>
            </p:nvSpPr>
            <p:spPr>
              <a:xfrm>
                <a:off x="5257800" y="1347387"/>
                <a:ext cx="6142290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36142-9F2C-8BA6-BCBC-4A1E06AC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347387"/>
                <a:ext cx="6142290" cy="1459887"/>
              </a:xfrm>
              <a:prstGeom prst="rect">
                <a:avLst/>
              </a:prstGeom>
              <a:blipFill>
                <a:blip r:embed="rId3"/>
                <a:stretch>
                  <a:fillRect l="-5785" t="-215517" b="-30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3B6CC-316F-22BF-5CE6-C1C7A0692C36}"/>
                  </a:ext>
                </a:extLst>
              </p:cNvPr>
              <p:cNvSpPr txBox="1"/>
              <p:nvPr/>
            </p:nvSpPr>
            <p:spPr>
              <a:xfrm>
                <a:off x="2971800" y="4876800"/>
                <a:ext cx="61430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3B6CC-316F-22BF-5CE6-C1C7A0692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876800"/>
                <a:ext cx="6143064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1550A1-66EF-BA36-A1D0-7FCB316BA3AF}"/>
                  </a:ext>
                </a:extLst>
              </p:cNvPr>
              <p:cNvSpPr txBox="1"/>
              <p:nvPr/>
            </p:nvSpPr>
            <p:spPr>
              <a:xfrm>
                <a:off x="2133600" y="5486400"/>
                <a:ext cx="61430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1550A1-66EF-BA36-A1D0-7FCB316B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486400"/>
                <a:ext cx="6143064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7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29D3-473C-6990-2C75-C95872B8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C63C-A6D1-7601-7120-97D42C2D6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Random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862FC-C61B-905F-96FB-7BF07AA80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E8128-042B-FE4C-B079-940F7ED0FA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 b="1">
                <a:solidFill>
                  <a:schemeClr val="accent3"/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4149835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8E85-AABC-3A52-4165-3ECB6290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451B7-2C14-3008-A8D5-DE758B836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Let’s work out the distribution by considering a specific example.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𝐻𝐻𝑇𝐻𝑇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𝑇𝑇𝐻𝐻𝐻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451B7-2C14-3008-A8D5-DE758B836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88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188B2-9B3B-8D1E-1549-39F9DAED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BBAC-3B39-546E-3DFB-6315CE14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15140-004E-18E5-8AB8-A9F9897C9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Let’s work out the distribution by considering a specific example.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𝐻𝐻𝑇𝐻𝑇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𝑇𝑇𝐻𝐻𝐻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???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15140-004E-18E5-8AB8-A9F9897C9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95C043-C4F6-BD91-3F12-46ACDADC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736" y="3886197"/>
            <a:ext cx="2982264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FAB90-B58F-82C8-191A-A1BD60EAF213}"/>
              </a:ext>
            </a:extLst>
          </p:cNvPr>
          <p:cNvSpPr txBox="1"/>
          <p:nvPr/>
        </p:nvSpPr>
        <p:spPr>
          <a:xfrm>
            <a:off x="9312166" y="3352766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Joshh.ug</a:t>
            </a:r>
            <a:r>
              <a:rPr lang="en-US" dirty="0"/>
              <a:t>/C</a:t>
            </a:r>
          </a:p>
        </p:txBody>
      </p:sp>
    </p:spTree>
    <p:extLst>
      <p:ext uri="{BB962C8B-B14F-4D97-AF65-F5344CB8AC3E}">
        <p14:creationId xmlns:p14="http://schemas.microsoft.com/office/powerpoint/2010/main" val="305931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74C8-0EAC-1B3E-A054-8555B44A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Variable: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87AC2-51B2-BF2E-7204-528242B14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Random Variable</a:t>
                </a:r>
                <a:r>
                  <a:rPr lang="en-US"/>
                  <a:t> X on a sample space is a function that maps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l-GR"/>
                  <a:t>,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real number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l-GR"/>
                  <a:t>.</a:t>
                </a:r>
                <a:endParaRPr lang="en-US"/>
              </a:p>
              <a:p>
                <a:endParaRPr lang="en-US"/>
              </a:p>
              <a:p>
                <a:r>
                  <a:rPr lang="en-US"/>
                  <a:t>Example, number of heads in four coin flips: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𝐻𝐻𝑇𝐻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/>
              </a:p>
              <a:p>
                <a:endParaRPr lang="el-GR"/>
              </a:p>
              <a:p>
                <a:endParaRPr lang="el-GR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87AC2-51B2-BF2E-7204-528242B1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F9F45-E67A-1CD5-22C2-F2183269E329}"/>
                  </a:ext>
                </a:extLst>
              </p:cNvPr>
              <p:cNvSpPr txBox="1"/>
              <p:nvPr/>
            </p:nvSpPr>
            <p:spPr>
              <a:xfrm>
                <a:off x="6955918" y="1470660"/>
                <a:ext cx="79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F9F45-E67A-1CD5-22C2-F2183269E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918" y="1470660"/>
                <a:ext cx="790575" cy="3077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6871F5-6632-E136-E86E-DC137C9DD299}"/>
              </a:ext>
            </a:extLst>
          </p:cNvPr>
          <p:cNvCxnSpPr>
            <a:cxnSpLocks/>
          </p:cNvCxnSpPr>
          <p:nvPr/>
        </p:nvCxnSpPr>
        <p:spPr>
          <a:xfrm flipH="1">
            <a:off x="7027356" y="1802213"/>
            <a:ext cx="200025" cy="18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53EDE-EDB6-7D6B-FB48-E1232807038E}"/>
                  </a:ext>
                </a:extLst>
              </p:cNvPr>
              <p:cNvSpPr txBox="1"/>
              <p:nvPr/>
            </p:nvSpPr>
            <p:spPr>
              <a:xfrm>
                <a:off x="7984617" y="1562249"/>
                <a:ext cx="79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53EDE-EDB6-7D6B-FB48-E1232807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617" y="1562249"/>
                <a:ext cx="790575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A49790-5F03-C496-342B-8A8490438BCB}"/>
              </a:ext>
            </a:extLst>
          </p:cNvPr>
          <p:cNvCxnSpPr>
            <a:cxnSpLocks/>
          </p:cNvCxnSpPr>
          <p:nvPr/>
        </p:nvCxnSpPr>
        <p:spPr>
          <a:xfrm flipH="1">
            <a:off x="7917943" y="1871681"/>
            <a:ext cx="200025" cy="18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86059C-1792-8E7D-4E5C-412085DE0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18270"/>
                  </p:ext>
                </p:extLst>
              </p:nvPr>
            </p:nvGraphicFramePr>
            <p:xfrm>
              <a:off x="2209800" y="2590800"/>
              <a:ext cx="73152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05041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410159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86059C-1792-8E7D-4E5C-412085DE0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18270"/>
                  </p:ext>
                </p:extLst>
              </p:nvPr>
            </p:nvGraphicFramePr>
            <p:xfrm>
              <a:off x="2209800" y="2590800"/>
              <a:ext cx="7315200" cy="2743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05041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1410159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5" t="-2778" r="-24516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9820" t="-2778" r="-2703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5888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TTTT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8833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HTTT, THTT, TTHT, TTTH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5848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HHTT, HTHT, HTTH, THHT, THTH, TTHH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28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HHHT, HHTH, HTHH, THHH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4682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Consolas" panose="020B0609020204030204" pitchFamily="49" charset="0"/>
                              <a:ea typeface="Inter Light" panose="02000403000000020004" pitchFamily="2" charset="0"/>
                              <a:cs typeface="Consolas" panose="020B0609020204030204" pitchFamily="49" charset="0"/>
                            </a:rPr>
                            <a:t>HHHH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017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1348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3436-8518-60BD-49C1-F77A0826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2A8F-B583-8CA7-33F0-3EC4819B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EB2EA-ABB3-3B99-F229-A5BBE09AD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Let’s work out the distribution by considering a specific example.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𝐻𝐻𝑇𝐻𝑇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𝑇𝑇𝐻𝐻𝐻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sequences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3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heads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EB2EA-ABB3-3B99-F229-A5BBE09AD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FFBD1C-4DA1-3212-5B39-F7DDE6E6E26D}"/>
                  </a:ext>
                </a:extLst>
              </p:cNvPr>
              <p:cNvSpPr txBox="1"/>
              <p:nvPr/>
            </p:nvSpPr>
            <p:spPr>
              <a:xfrm>
                <a:off x="914400" y="4572000"/>
                <a:ext cx="614229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FFBD1C-4DA1-3212-5B39-F7DDE6E6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572000"/>
                <a:ext cx="6142290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808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307C-B1E8-B509-912E-004A41D6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C0BC-F2AB-6F79-0B92-6DD15300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6A18-BC15-7C7F-AB34-D7A1A72FA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Let’s work out the distribution by considering a specific example.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sequences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heads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6A18-BC15-7C7F-AB34-D7A1A72FA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F0C76-7A9A-EE52-9D8D-46245EA0A29D}"/>
                  </a:ext>
                </a:extLst>
              </p:cNvPr>
              <p:cNvSpPr txBox="1"/>
              <p:nvPr/>
            </p:nvSpPr>
            <p:spPr>
              <a:xfrm>
                <a:off x="914400" y="4572000"/>
                <a:ext cx="614229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F0C76-7A9A-EE52-9D8D-46245EA0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572000"/>
                <a:ext cx="6142290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24029C-FC38-A85B-CF90-45DCAC5A691E}"/>
                  </a:ext>
                </a:extLst>
              </p:cNvPr>
              <p:cNvSpPr txBox="1"/>
              <p:nvPr/>
            </p:nvSpPr>
            <p:spPr>
              <a:xfrm>
                <a:off x="5410200" y="4802255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 1, 2, 3, 4, 5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24029C-FC38-A85B-CF90-45DCAC5A6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802255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l="-2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896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7EA1-8082-BFF5-28FE-DCDA8494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C6EF-37D8-DB3F-A2B7-2721E097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8F19C-44D5-507C-A118-11089BED5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Let’s work out the distribution by considering a specific example.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sequences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heads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8F19C-44D5-507C-A118-11089BED5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9FC73E-B00D-ADD9-6D3F-A3C3C26C2BEB}"/>
                  </a:ext>
                </a:extLst>
              </p:cNvPr>
              <p:cNvSpPr txBox="1"/>
              <p:nvPr/>
            </p:nvSpPr>
            <p:spPr>
              <a:xfrm>
                <a:off x="914400" y="4572000"/>
                <a:ext cx="6142290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9FC73E-B00D-ADD9-6D3F-A3C3C26C2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572000"/>
                <a:ext cx="6142290" cy="745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174B6-7F59-20E6-E412-E65389C4A9A6}"/>
                  </a:ext>
                </a:extLst>
              </p:cNvPr>
              <p:cNvSpPr txBox="1"/>
              <p:nvPr/>
            </p:nvSpPr>
            <p:spPr>
              <a:xfrm>
                <a:off x="5410200" y="4802255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 1, 2, …,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174B6-7F59-20E6-E412-E65389C4A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802255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l="-2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242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1765-6316-5248-D95C-356955AA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D71-8503-A5E0-F880-E93A64AE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F547A-1956-F478-276F-342DB9C0BE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sequences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heads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F547A-1956-F478-276F-342DB9C0B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C7B546-90E9-37F6-A478-82928B9EC716}"/>
                  </a:ext>
                </a:extLst>
              </p:cNvPr>
              <p:cNvSpPr txBox="1"/>
              <p:nvPr/>
            </p:nvSpPr>
            <p:spPr>
              <a:xfrm>
                <a:off x="-46290" y="2055745"/>
                <a:ext cx="6142290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C7B546-90E9-37F6-A478-82928B9EC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90" y="2055745"/>
                <a:ext cx="6142290" cy="745460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D7B3E8-F187-3D5A-5CB6-1EF913DBBB12}"/>
                  </a:ext>
                </a:extLst>
              </p:cNvPr>
              <p:cNvSpPr txBox="1"/>
              <p:nvPr/>
            </p:nvSpPr>
            <p:spPr>
              <a:xfrm>
                <a:off x="4953000" y="2147455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 1, 2, …,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D7B3E8-F187-3D5A-5CB6-1EF913DB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147455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l="-3101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number of heads&#10;&#10;Description automatically generated">
            <a:extLst>
              <a:ext uri="{FF2B5EF4-FFF2-40B4-BE49-F238E27FC236}">
                <a16:creationId xmlns:a16="http://schemas.microsoft.com/office/drawing/2014/main" id="{EEABC545-5DF9-6055-8CAA-106D0E9AE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2722427"/>
            <a:ext cx="6800920" cy="3825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4F5C68-0A16-0779-8E8B-AD9CF3BD353A}"/>
                  </a:ext>
                </a:extLst>
              </p:cNvPr>
              <p:cNvSpPr txBox="1"/>
              <p:nvPr/>
            </p:nvSpPr>
            <p:spPr>
              <a:xfrm>
                <a:off x="4741728" y="6522752"/>
                <a:ext cx="1972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(0.5, 100)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4F5C68-0A16-0779-8E8B-AD9CF3BD3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28" y="6522752"/>
                <a:ext cx="1972591" cy="276999"/>
              </a:xfrm>
              <a:prstGeom prst="rect">
                <a:avLst/>
              </a:prstGeom>
              <a:blipFill>
                <a:blip r:embed="rId6"/>
                <a:stretch>
                  <a:fillRect l="-641" r="-19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8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24BB8-B4C8-098C-4795-C01AC01E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7655-F8DD-E1F0-0982-269EE04C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23603-C842-98ED-3061-BD89520FE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Binomial distribution models counting the number of heads if we flip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that come up heads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0" dirty="0"/>
                  <a:t>Exercise: Verify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  <a:p>
                <a:r>
                  <a:rPr lang="en-US" b="0" dirty="0"/>
                  <a:t>We’ll cover the expectation of a Binomial RV next lecture.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You can do it using the usual sum, but that’s much messier than the nicer approach from the next lecture.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23603-C842-98ED-3061-BD89520FE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008" b="-12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C5A9FC-4D2F-97BB-0695-44E91FD29D9C}"/>
                  </a:ext>
                </a:extLst>
              </p:cNvPr>
              <p:cNvSpPr txBox="1"/>
              <p:nvPr/>
            </p:nvSpPr>
            <p:spPr>
              <a:xfrm>
                <a:off x="4267200" y="2590800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for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 1, 2, …,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C5A9FC-4D2F-97BB-0695-44E91FD2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590800"/>
                <a:ext cx="3276600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506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AA67-C88A-D3F6-B973-BC36020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vs. Bernoulli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3625-7C05-F5CA-2A3A-DFA6FE340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a binomial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simply the sum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random variables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not yet defined independent random variables.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3625-7C05-F5CA-2A3A-DFA6FE340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number of heads&#10;&#10;Description automatically generated">
            <a:extLst>
              <a:ext uri="{FF2B5EF4-FFF2-40B4-BE49-F238E27FC236}">
                <a16:creationId xmlns:a16="http://schemas.microsoft.com/office/drawing/2014/main" id="{442C574C-AC1B-3BB8-5BD5-19AEDA9E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42" y="2576945"/>
            <a:ext cx="7610758" cy="4281052"/>
          </a:xfrm>
          <a:prstGeom prst="rect">
            <a:avLst/>
          </a:prstGeom>
        </p:spPr>
      </p:pic>
      <p:pic>
        <p:nvPicPr>
          <p:cNvPr id="6" name="Picture 5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5368E263-B76C-C483-FA44-99B067406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8" y="2752292"/>
            <a:ext cx="1519383" cy="854653"/>
          </a:xfrm>
          <a:prstGeom prst="rect">
            <a:avLst/>
          </a:prstGeom>
        </p:spPr>
      </p:pic>
      <p:pic>
        <p:nvPicPr>
          <p:cNvPr id="8" name="Picture 7" descr="A graph with blue squares&#10;&#10;AI-generated content may be incorrect.">
            <a:extLst>
              <a:ext uri="{FF2B5EF4-FFF2-40B4-BE49-F238E27FC236}">
                <a16:creationId xmlns:a16="http://schemas.microsoft.com/office/drawing/2014/main" id="{85468AB3-4BF5-9EAF-129B-BFDB17BAF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8" y="3683142"/>
            <a:ext cx="2766809" cy="1556330"/>
          </a:xfrm>
          <a:prstGeom prst="rect">
            <a:avLst/>
          </a:prstGeom>
        </p:spPr>
      </p:pic>
      <p:pic>
        <p:nvPicPr>
          <p:cNvPr id="10" name="Picture 9" descr="A graph of a number of heads&#10;&#10;AI-generated content may be incorrect.">
            <a:extLst>
              <a:ext uri="{FF2B5EF4-FFF2-40B4-BE49-F238E27FC236}">
                <a16:creationId xmlns:a16="http://schemas.microsoft.com/office/drawing/2014/main" id="{60A028D2-BBFC-06D5-28C6-27077CE40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71" y="5012862"/>
            <a:ext cx="2889956" cy="1625600"/>
          </a:xfrm>
          <a:prstGeom prst="rect">
            <a:avLst/>
          </a:prstGeom>
        </p:spPr>
      </p:pic>
      <p:pic>
        <p:nvPicPr>
          <p:cNvPr id="12" name="Picture 11" descr="A graph of a number of heads&#10;&#10;AI-generated content may be incorrect.">
            <a:extLst>
              <a:ext uri="{FF2B5EF4-FFF2-40B4-BE49-F238E27FC236}">
                <a16:creationId xmlns:a16="http://schemas.microsoft.com/office/drawing/2014/main" id="{2617958C-D385-1E1D-C5B2-ACF73791F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17" y="2165928"/>
            <a:ext cx="2873536" cy="1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215C-F673-705D-5FE0-949D2F2D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F93-C100-3ABD-96AF-78767B37F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Geometric Random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0D7AB-4250-D8B8-6645-ABAA2ACB2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0E6B9-9706-37D9-5EFE-3376721647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 b="1">
                <a:solidFill>
                  <a:schemeClr val="accent3"/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557655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340E-4EC3-80EF-A72F-70B04A26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1AB2-2BA0-29F4-4F7F-155913A0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69CEB1-4A89-58D8-978E-DBAA82907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a random experiment where we repeatedly flip a coin with a probability of heads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until we get heads. The flips are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flips.</a:t>
                </a:r>
              </a:p>
              <a:p>
                <a:endParaRPr lang="en-US"/>
              </a:p>
              <a:p>
                <a:r>
                  <a:rPr lang="en-US"/>
                  <a:t>This distribution is called the geometric distribution,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b="0"/>
              </a:p>
              <a:p>
                <a:endParaRPr lang="en-US"/>
              </a:p>
              <a:p>
                <a:r>
                  <a:rPr lang="en-US"/>
                  <a:t>In the coin flipping example, what are the domain and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Domain: Any sequence of 0 or more tails, followed by a heads.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Range: Any integer greater than or equal to 1,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69CEB1-4A89-58D8-978E-DBAA82907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11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3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5CA6-F69A-38E4-4800-A1A085FF3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8D53-8C13-F08D-ABFB-B8360C38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40EE0-6DF1-66C4-1BF6-F59FB5450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a random experiment where we repeatedly flip a coin with a probability of heads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until we get heads. The flips are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flips.</a:t>
                </a:r>
              </a:p>
              <a:p>
                <a:endParaRPr lang="en-US"/>
              </a:p>
              <a:p>
                <a:r>
                  <a:rPr lang="en-US"/>
                  <a:t>This distribution is called the geometric distribution,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b="0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40EE0-6DF1-66C4-1BF6-F59FB5450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2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B633-FFA8-BDDF-D4FC-312821F9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573-E069-1F7B-557B-7BE2DD5D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Verifying that the Probabilities Sum to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02C8D-2865-6CAA-A6DB-7D7A7E701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54420"/>
                <a:ext cx="11488745" cy="5638732"/>
              </a:xfrm>
            </p:spPr>
            <p:txBody>
              <a:bodyPr/>
              <a:lstStyle/>
              <a:p>
                <a:r>
                  <a:rPr lang="en-US" dirty="0"/>
                  <a:t>Imagine a random experiment where we repeatedly flip a coin with a probability of heads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until we get heads. The flips are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flips.</a:t>
                </a:r>
              </a:p>
              <a:p>
                <a:endParaRPr lang="en-US" dirty="0"/>
              </a:p>
              <a:p>
                <a:r>
                  <a:rPr lang="en-US" dirty="0"/>
                  <a:t>This distribution is called the geometric distribution,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Let’s verify that the probabilities sum to 1.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02C8D-2865-6CAA-A6DB-7D7A7E701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54420"/>
                <a:ext cx="11488745" cy="5638732"/>
              </a:xfrm>
              <a:blipFill>
                <a:blip r:embed="rId3"/>
                <a:stretch>
                  <a:fillRect l="-773" t="-674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EA130-62B1-F209-7DBF-628C5422ED11}"/>
                  </a:ext>
                </a:extLst>
              </p:cNvPr>
              <p:cNvSpPr txBox="1"/>
              <p:nvPr/>
            </p:nvSpPr>
            <p:spPr>
              <a:xfrm>
                <a:off x="93657" y="5144004"/>
                <a:ext cx="4249743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EA130-62B1-F209-7DBF-628C5422E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7" y="5144004"/>
                <a:ext cx="4249743" cy="1099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BB5BC9-B96C-34DB-3509-E67B9A8AFC4C}"/>
                  </a:ext>
                </a:extLst>
              </p:cNvPr>
              <p:cNvSpPr txBox="1"/>
              <p:nvPr/>
            </p:nvSpPr>
            <p:spPr>
              <a:xfrm>
                <a:off x="6210301" y="5298501"/>
                <a:ext cx="3124200" cy="790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BB5BC9-B96C-34DB-3509-E67B9A8A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1" y="5298501"/>
                <a:ext cx="3124200" cy="790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3F51F7-4EAA-64D3-05D6-E5D032719A63}"/>
                  </a:ext>
                </a:extLst>
              </p:cNvPr>
              <p:cNvSpPr txBox="1"/>
              <p:nvPr/>
            </p:nvSpPr>
            <p:spPr>
              <a:xfrm>
                <a:off x="6858000" y="3810000"/>
                <a:ext cx="3124200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3F51F7-4EAA-64D3-05D6-E5D03271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810000"/>
                <a:ext cx="3124200" cy="1099340"/>
              </a:xfrm>
              <a:prstGeom prst="rect">
                <a:avLst/>
              </a:prstGeom>
              <a:blipFill>
                <a:blip r:embed="rId6"/>
                <a:stretch>
                  <a:fillRect l="-17409"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BA62A8-9E0F-79D8-686F-08F4366BA4B2}"/>
                  </a:ext>
                </a:extLst>
              </p:cNvPr>
              <p:cNvSpPr txBox="1"/>
              <p:nvPr/>
            </p:nvSpPr>
            <p:spPr>
              <a:xfrm>
                <a:off x="3962400" y="5126147"/>
                <a:ext cx="3124200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BA62A8-9E0F-79D8-686F-08F4366BA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126147"/>
                <a:ext cx="3124200" cy="1099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5250-3068-8198-0922-CE2652EED2D6}"/>
              </a:ext>
            </a:extLst>
          </p:cNvPr>
          <p:cNvCxnSpPr/>
          <p:nvPr/>
        </p:nvCxnSpPr>
        <p:spPr>
          <a:xfrm flipH="1">
            <a:off x="7010400" y="4876800"/>
            <a:ext cx="3810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6B899F-F460-F5E5-DCC9-03EFF3251FA7}"/>
                  </a:ext>
                </a:extLst>
              </p:cNvPr>
              <p:cNvSpPr txBox="1"/>
              <p:nvPr/>
            </p:nvSpPr>
            <p:spPr>
              <a:xfrm>
                <a:off x="7581900" y="5298500"/>
                <a:ext cx="3124200" cy="790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6B899F-F460-F5E5-DCC9-03EFF3251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5298500"/>
                <a:ext cx="3124200" cy="7903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A2FEB1-0FCB-9AEF-59A6-9C4381B4EDBA}"/>
                  </a:ext>
                </a:extLst>
              </p:cNvPr>
              <p:cNvSpPr txBox="1"/>
              <p:nvPr/>
            </p:nvSpPr>
            <p:spPr>
              <a:xfrm>
                <a:off x="8267702" y="5423025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A2FEB1-0FCB-9AEF-59A6-9C4381B4E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2" y="5423025"/>
                <a:ext cx="31242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3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04E8-40F2-11F9-3484-2AEDC927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Random Variable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8B105-CE19-5EFC-3157-E90B8DC60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rolling two six sided dice. Let X be their sum.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8B105-CE19-5EFC-3157-E90B8DC6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8E75C6-E360-56A6-B2EF-0CE17B9A8DAB}"/>
              </a:ext>
            </a:extLst>
          </p:cNvPr>
          <p:cNvSpPr txBox="1"/>
          <p:nvPr/>
        </p:nvSpPr>
        <p:spPr>
          <a:xfrm>
            <a:off x="1496383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8FAB73-EC38-0A3F-A7E8-D66C33B54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901587"/>
              </p:ext>
            </p:extLst>
          </p:nvPr>
        </p:nvGraphicFramePr>
        <p:xfrm>
          <a:off x="1346202" y="2133600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881D3B-3035-C384-0EE1-A1749FFFBEDF}"/>
              </a:ext>
            </a:extLst>
          </p:cNvPr>
          <p:cNvSpPr txBox="1"/>
          <p:nvPr/>
        </p:nvSpPr>
        <p:spPr>
          <a:xfrm>
            <a:off x="2117707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E0E31-95A9-F02A-3C05-F5AD6F26F15E}"/>
              </a:ext>
            </a:extLst>
          </p:cNvPr>
          <p:cNvSpPr txBox="1"/>
          <p:nvPr/>
        </p:nvSpPr>
        <p:spPr>
          <a:xfrm>
            <a:off x="2739031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E20AE-9727-AF3B-0E09-A807DB7FAE9D}"/>
              </a:ext>
            </a:extLst>
          </p:cNvPr>
          <p:cNvSpPr txBox="1"/>
          <p:nvPr/>
        </p:nvSpPr>
        <p:spPr>
          <a:xfrm>
            <a:off x="3360355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74BF4-A2B0-7C7F-1814-5C803AE7E6B6}"/>
              </a:ext>
            </a:extLst>
          </p:cNvPr>
          <p:cNvSpPr txBox="1"/>
          <p:nvPr/>
        </p:nvSpPr>
        <p:spPr>
          <a:xfrm>
            <a:off x="3981679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EDDB2-40AA-FC25-EECE-03B024391C6C}"/>
              </a:ext>
            </a:extLst>
          </p:cNvPr>
          <p:cNvSpPr txBox="1"/>
          <p:nvPr/>
        </p:nvSpPr>
        <p:spPr>
          <a:xfrm>
            <a:off x="4603004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2ECDC-1A19-0516-D3A2-B3C179D516B9}"/>
              </a:ext>
            </a:extLst>
          </p:cNvPr>
          <p:cNvSpPr txBox="1"/>
          <p:nvPr/>
        </p:nvSpPr>
        <p:spPr>
          <a:xfrm>
            <a:off x="898646" y="533035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CF899-CE86-E4E9-1F05-F07869CA654C}"/>
              </a:ext>
            </a:extLst>
          </p:cNvPr>
          <p:cNvSpPr txBox="1"/>
          <p:nvPr/>
        </p:nvSpPr>
        <p:spPr>
          <a:xfrm>
            <a:off x="898646" y="470189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AD7BF-4D02-B144-22BA-CB9385A62949}"/>
              </a:ext>
            </a:extLst>
          </p:cNvPr>
          <p:cNvSpPr txBox="1"/>
          <p:nvPr/>
        </p:nvSpPr>
        <p:spPr>
          <a:xfrm>
            <a:off x="898646" y="407343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51A96-7D29-1858-91FC-2EBF164507F4}"/>
              </a:ext>
            </a:extLst>
          </p:cNvPr>
          <p:cNvSpPr txBox="1"/>
          <p:nvPr/>
        </p:nvSpPr>
        <p:spPr>
          <a:xfrm>
            <a:off x="898646" y="344497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46CEF-5E29-6D2B-CA19-888F9E7E4399}"/>
              </a:ext>
            </a:extLst>
          </p:cNvPr>
          <p:cNvSpPr txBox="1"/>
          <p:nvPr/>
        </p:nvSpPr>
        <p:spPr>
          <a:xfrm>
            <a:off x="898646" y="281650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5F0C8-ED3A-3EE7-6B26-017C6AE9DAD7}"/>
              </a:ext>
            </a:extLst>
          </p:cNvPr>
          <p:cNvSpPr txBox="1"/>
          <p:nvPr/>
        </p:nvSpPr>
        <p:spPr>
          <a:xfrm>
            <a:off x="898646" y="218804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04346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422E-D420-E23F-4103-3A7B61E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02D5-4B62-8341-A128-F6E85007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Random Variables and the Memoryless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419A-3DFD-A842-EB4C-F78F10EA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random variables (and processes modeled by them) are memoryless: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basically means: Even if you’ve waited a long time, the chance of the event occurring soon isn’t any 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You’re flipping a coin and it came up tails 10 times in a row. The chance of the next heads isn’t better just because you had 10 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You’ve lost all your money on your last 5 purchases of stock options. The chance of getting a good return are equally bad, and it doesn’t matter that you’ve made 5 bad trades in a row.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8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D7B0-12C3-2D47-FA53-68929DAC9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C826-9B0C-E16E-A471-4A03E3D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Random Variables and the Memoryless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9319B-4C7B-882B-559D-520966AD8A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Geometric random variables (and processes modeled by them) are memoryless: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 basically means: Even if you’ve waited a long time, the chance of the event occurring soon isn’t any better.</a:t>
                </a:r>
              </a:p>
              <a:p>
                <a:endParaRPr lang="en-US" dirty="0"/>
              </a:p>
              <a:p>
                <a:r>
                  <a:rPr lang="en-US" dirty="0"/>
                  <a:t>In terms of probability, we can state this as “If we’ve already tossed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times without getting a head, the probability that we need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additional tosses is the same as if we hadn’t tossed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coins at all.”</a:t>
                </a:r>
              </a:p>
              <a:p>
                <a:endParaRPr lang="en-US" dirty="0"/>
              </a:p>
              <a:p>
                <a:r>
                  <a:rPr lang="en-US" dirty="0"/>
                  <a:t>Or symbolically we have: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9319B-4C7B-882B-559D-520966AD8A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25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BE01-8B8A-6CD5-F079-19D79601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19FD-0E12-4987-DC73-92E18ECD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Random Variables and the Memoryless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4229-67B8-4EE3-8278-F9272FAC6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Geometric random variables (and processes modeled by them) are memoryless: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 basically means: Even if you’ve waited a long time, the chance of the event occurring soon isn’t any better.</a:t>
                </a:r>
              </a:p>
              <a:p>
                <a:endParaRPr lang="en-US"/>
              </a:p>
              <a:p>
                <a:r>
                  <a:rPr lang="en-US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4229-67B8-4EE3-8278-F9272FAC6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7DFCA-CE8F-4C15-7307-A77B52603579}"/>
                  </a:ext>
                </a:extLst>
              </p:cNvPr>
              <p:cNvSpPr txBox="1"/>
              <p:nvPr/>
            </p:nvSpPr>
            <p:spPr>
              <a:xfrm>
                <a:off x="2133600" y="3429000"/>
                <a:ext cx="5715000" cy="8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7DFCA-CE8F-4C15-7307-A77B5260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429000"/>
                <a:ext cx="5715000" cy="861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847D1-560E-D020-00F1-45D02F34BE6D}"/>
                  </a:ext>
                </a:extLst>
              </p:cNvPr>
              <p:cNvSpPr txBox="1"/>
              <p:nvPr/>
            </p:nvSpPr>
            <p:spPr>
              <a:xfrm>
                <a:off x="3276600" y="4495800"/>
                <a:ext cx="6141720" cy="88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847D1-560E-D020-00F1-45D02F34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495800"/>
                <a:ext cx="6141720" cy="883960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EBCFA-0E6B-0C02-1876-48D6739F0A04}"/>
                  </a:ext>
                </a:extLst>
              </p:cNvPr>
              <p:cNvSpPr txBox="1"/>
              <p:nvPr/>
            </p:nvSpPr>
            <p:spPr>
              <a:xfrm>
                <a:off x="3124200" y="5573346"/>
                <a:ext cx="6141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EBCFA-0E6B-0C02-1876-48D6739F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573346"/>
                <a:ext cx="6141720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22D97-1D9E-4DBB-A02F-7C05EEE8061F}"/>
                  </a:ext>
                </a:extLst>
              </p:cNvPr>
              <p:cNvSpPr txBox="1"/>
              <p:nvPr/>
            </p:nvSpPr>
            <p:spPr>
              <a:xfrm>
                <a:off x="3124200" y="6217849"/>
                <a:ext cx="6141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22D97-1D9E-4DBB-A02F-7C05EEE80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6217849"/>
                <a:ext cx="61417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6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803-2502-56A7-165F-E0665C64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Proof: The 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EADD3-A501-48A8-6692-4010B2E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a coin where the probability of heads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. How many flips do you think we need to wait on average before we get our first heads?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EADD3-A501-48A8-6692-4010B2E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4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3A7C-E526-1664-04BB-F81BBA3C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AE6F-7154-45A2-1C38-0CEC82AA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Proof: The 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8737-B88D-CD6C-F16A-E0C52A739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next lecture, we’ll prove this, but the expectation of a Geometric random variable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we wait for 5 flips on average before we get heads.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8737-B88D-CD6C-F16A-E0C52A739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876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DA4228-8730-D25C-1AD9-CC708DDD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CA2-F919-F649-00B1-0281CE62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3DA5D-372A-EE75-E3BB-79E22E340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,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? This is a fun 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3DA5D-372A-EE75-E3BB-79E22E340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4333D4-23D5-9251-1E49-4DC8FB8C1344}"/>
                  </a:ext>
                </a:extLst>
              </p:cNvPr>
              <p:cNvSpPr txBox="1"/>
              <p:nvPr/>
            </p:nvSpPr>
            <p:spPr>
              <a:xfrm>
                <a:off x="-685800" y="3048000"/>
                <a:ext cx="69288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4333D4-23D5-9251-1E49-4DC8FB8C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3048000"/>
                <a:ext cx="6928859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4D16E-BD6B-4DE3-D2D0-C1DECB50B8E2}"/>
                  </a:ext>
                </a:extLst>
              </p:cNvPr>
              <p:cNvSpPr txBox="1"/>
              <p:nvPr/>
            </p:nvSpPr>
            <p:spPr>
              <a:xfrm>
                <a:off x="4419600" y="3047999"/>
                <a:ext cx="64376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4D16E-BD6B-4DE3-D2D0-C1DECB50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047999"/>
                <a:ext cx="6437636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78CBB2-28C4-BD90-AC38-EFC96DFAB3E9}"/>
                  </a:ext>
                </a:extLst>
              </p:cNvPr>
              <p:cNvSpPr txBox="1"/>
              <p:nvPr/>
            </p:nvSpPr>
            <p:spPr>
              <a:xfrm>
                <a:off x="381000" y="2590800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First, multiply both sides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78CBB2-28C4-BD90-AC38-EFC96DFAB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4191000" cy="369332"/>
              </a:xfrm>
              <a:prstGeom prst="rect">
                <a:avLst/>
              </a:prstGeom>
              <a:blipFill>
                <a:blip r:embed="rId5"/>
                <a:stretch>
                  <a:fillRect l="-13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1ACE6F3-0DF7-1CAE-71A6-C2C54E9193E2}"/>
              </a:ext>
            </a:extLst>
          </p:cNvPr>
          <p:cNvSpPr txBox="1"/>
          <p:nvPr/>
        </p:nvSpPr>
        <p:spPr>
          <a:xfrm>
            <a:off x="380999" y="3746034"/>
            <a:ext cx="545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Then, subtract the </a:t>
            </a:r>
            <a:r>
              <a:rPr lang="en-US">
                <a:solidFill>
                  <a:srgbClr val="C00000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bottom equation</a:t>
            </a:r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 from the top: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44EFF0-13F6-6437-B27F-F32C86D45CDE}"/>
                  </a:ext>
                </a:extLst>
              </p:cNvPr>
              <p:cNvSpPr txBox="1"/>
              <p:nvPr/>
            </p:nvSpPr>
            <p:spPr>
              <a:xfrm>
                <a:off x="-1090830" y="4347588"/>
                <a:ext cx="69288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44EFF0-13F6-6437-B27F-F32C86D4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0830" y="4347588"/>
                <a:ext cx="6928859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9F22BA-F35D-A1D0-DF97-0018873B3DC4}"/>
                  </a:ext>
                </a:extLst>
              </p:cNvPr>
              <p:cNvSpPr txBox="1"/>
              <p:nvPr/>
            </p:nvSpPr>
            <p:spPr>
              <a:xfrm>
                <a:off x="2742515" y="4343400"/>
                <a:ext cx="6641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9F22BA-F35D-A1D0-DF97-0018873B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5" y="4343400"/>
                <a:ext cx="6641316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2E0C8-093F-DE8A-CB65-64AEE1061F82}"/>
                  </a:ext>
                </a:extLst>
              </p:cNvPr>
              <p:cNvSpPr txBox="1"/>
              <p:nvPr/>
            </p:nvSpPr>
            <p:spPr>
              <a:xfrm>
                <a:off x="3124200" y="4953508"/>
                <a:ext cx="64376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2E0C8-093F-DE8A-CB65-64AEE106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4953508"/>
                <a:ext cx="6437636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5357BE-5061-4136-8A61-5FEA3D6D2FF6}"/>
                  </a:ext>
                </a:extLst>
              </p:cNvPr>
              <p:cNvSpPr txBox="1"/>
              <p:nvPr/>
            </p:nvSpPr>
            <p:spPr>
              <a:xfrm>
                <a:off x="1981200" y="5786303"/>
                <a:ext cx="69288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5357BE-5061-4136-8A61-5FEA3D6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786303"/>
                <a:ext cx="6928859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78DE439-F002-CA9B-6DEE-9FC838053E24}"/>
              </a:ext>
            </a:extLst>
          </p:cNvPr>
          <p:cNvSpPr/>
          <p:nvPr/>
        </p:nvSpPr>
        <p:spPr>
          <a:xfrm rot="16200000">
            <a:off x="5951433" y="3750440"/>
            <a:ext cx="228600" cy="40229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64BB95-AF8F-C89E-8FD8-27F3B2D4922D}"/>
                  </a:ext>
                </a:extLst>
              </p:cNvPr>
              <p:cNvSpPr txBox="1"/>
              <p:nvPr/>
            </p:nvSpPr>
            <p:spPr>
              <a:xfrm>
                <a:off x="8305800" y="5474731"/>
                <a:ext cx="28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This is just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64BB95-AF8F-C89E-8FD8-27F3B2D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474731"/>
                <a:ext cx="2895600" cy="369332"/>
              </a:xfrm>
              <a:prstGeom prst="rect">
                <a:avLst/>
              </a:prstGeom>
              <a:blipFill>
                <a:blip r:embed="rId10"/>
                <a:stretch>
                  <a:fillRect l="-1895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D2BADB-8962-FB86-CABE-9B6E15307A43}"/>
                  </a:ext>
                </a:extLst>
              </p:cNvPr>
              <p:cNvSpPr txBox="1"/>
              <p:nvPr/>
            </p:nvSpPr>
            <p:spPr>
              <a:xfrm>
                <a:off x="67294" y="6383035"/>
                <a:ext cx="69288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D2BADB-8962-FB86-CABE-9B6E1530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" y="6383035"/>
                <a:ext cx="6928859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A2C9E1-B56F-557B-65E7-8D061980DE5D}"/>
                  </a:ext>
                </a:extLst>
              </p:cNvPr>
              <p:cNvSpPr txBox="1"/>
              <p:nvPr/>
            </p:nvSpPr>
            <p:spPr>
              <a:xfrm>
                <a:off x="4648200" y="6359448"/>
                <a:ext cx="50068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A2C9E1-B56F-557B-65E7-8D061980D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6359448"/>
                <a:ext cx="5006847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  <p:bldP spid="19" grpId="0"/>
      <p:bldP spid="21" grpId="0"/>
      <p:bldP spid="22" grpId="0"/>
      <p:bldP spid="24" grpId="0"/>
      <p:bldP spid="25" grpId="0" animBg="1"/>
      <p:bldP spid="26" grpId="0"/>
      <p:bldP spid="27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BE3898-CAE9-0C7A-13E5-5747D2A3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8B2D-01B4-A3F9-0080-40E737C2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B2603-DD5D-6CCF-F03F-A8E7C7BD8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,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? This is a fun 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B2603-DD5D-6CCF-F03F-A8E7C7BD8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09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6F8C1-FC48-DC02-8806-81BB815F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20F5-BFC7-B096-8A5D-31B37FBA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Poisson Random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8C7C6-DF2E-975D-1B73-600FD5BFE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DD1F6-1D2E-328B-B9EB-9B5344334D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Definition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 of a Random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of a Random Variable</a:t>
            </a:r>
          </a:p>
          <a:p>
            <a:r>
              <a:rPr lang="en-US" b="1">
                <a:solidFill>
                  <a:schemeClr val="accent3"/>
                </a:solidFill>
              </a:rPr>
              <a:t>Example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593388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6AED-D2B5-7FD7-461B-77C524CF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A9FF1-3946-71FA-009C-EF9252EA3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want to know how many alpha particles will be emitted by a radiation source.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emissions per unit time.</a:t>
                </a:r>
              </a:p>
              <a:p>
                <a:endParaRPr lang="en-US" dirty="0"/>
              </a:p>
              <a:p>
                <a:r>
                  <a:rPr lang="en-US" dirty="0"/>
                  <a:t>Assumptions: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average number of emissions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alpha particles per unit time.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Emissions in disjoint time intervals are independent, e.g. if 2 particles were emitted in the interval [0, 2], this tells us absolutely nothing about how many were emitted in the interval [2.1, 4].</a:t>
                </a:r>
              </a:p>
              <a:p>
                <a:endParaRPr lang="en-US" dirty="0"/>
              </a:p>
              <a:p>
                <a:r>
                  <a:rPr lang="en-US" dirty="0"/>
                  <a:t>If assumptions 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A9FF1-3946-71FA-009C-EF9252EA3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13563-C1FD-32B5-E9EF-A632D2BBA873}"/>
                  </a:ext>
                </a:extLst>
              </p:cNvPr>
              <p:cNvSpPr txBox="1"/>
              <p:nvPr/>
            </p:nvSpPr>
            <p:spPr>
              <a:xfrm>
                <a:off x="5697541" y="4648200"/>
                <a:ext cx="6400802" cy="8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13563-C1FD-32B5-E9EF-A632D2BBA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41" y="4648200"/>
                <a:ext cx="6400802" cy="846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5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AFE3-7F11-5F7F-EFBF-55E90D9E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9933-E284-DE96-CB00-1F366D36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2CFFD6-74CD-74F4-D912-F75383D61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know how many alpha particles will be emitted by a radiation source.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emissions per unit time.</a:t>
                </a:r>
              </a:p>
              <a:p>
                <a:endParaRPr lang="en-US"/>
              </a:p>
              <a:p>
                <a:r>
                  <a:rPr lang="en-US"/>
                  <a:t>Suppose we model this radiation source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 emissions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probability of seeing 3 emissions in any given minute?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2CFFD6-74CD-74F4-D912-F75383D61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14775B-D7D3-9928-62B6-4F5EC72D04CB}"/>
                  </a:ext>
                </a:extLst>
              </p:cNvPr>
              <p:cNvSpPr txBox="1"/>
              <p:nvPr/>
            </p:nvSpPr>
            <p:spPr>
              <a:xfrm>
                <a:off x="2637628" y="4114800"/>
                <a:ext cx="6400802" cy="8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14775B-D7D3-9928-62B6-4F5EC72D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28" y="4114800"/>
                <a:ext cx="6400802" cy="846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72EF8-D03A-5C9D-6017-D7FBF615F6A7}"/>
                  </a:ext>
                </a:extLst>
              </p:cNvPr>
              <p:cNvSpPr txBox="1"/>
              <p:nvPr/>
            </p:nvSpPr>
            <p:spPr>
              <a:xfrm>
                <a:off x="1219200" y="5319735"/>
                <a:ext cx="6400802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72EF8-D03A-5C9D-6017-D7FBF615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319735"/>
                <a:ext cx="6400802" cy="83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E3A72E-5470-8273-5D7D-4EC3E999724B}"/>
                  </a:ext>
                </a:extLst>
              </p:cNvPr>
              <p:cNvSpPr txBox="1"/>
              <p:nvPr/>
            </p:nvSpPr>
            <p:spPr>
              <a:xfrm>
                <a:off x="4953002" y="5386023"/>
                <a:ext cx="266700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E3A72E-5470-8273-5D7D-4EC3E999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2" y="5386023"/>
                <a:ext cx="266700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BD1C5-41F4-0C2B-6943-BBD2A2E79478}"/>
                  </a:ext>
                </a:extLst>
              </p:cNvPr>
              <p:cNvSpPr txBox="1"/>
              <p:nvPr/>
            </p:nvSpPr>
            <p:spPr>
              <a:xfrm>
                <a:off x="6400800" y="5583585"/>
                <a:ext cx="2667000" cy="419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=18.04%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BD1C5-41F4-0C2B-6943-BBD2A2E79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583585"/>
                <a:ext cx="2667000" cy="419695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7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7755D-A9F3-92DA-7BE9-CCF1A337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04D-C8AF-2A1E-DFDE-B9495A97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Random Variable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3B656-778F-5A7B-61A9-6B98C18EE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rolling two six sided dice. Let X be their sum.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3B656-778F-5A7B-61A9-6B98C18EE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5F000CD-1F03-05E1-A534-30BAF20A21CF}"/>
              </a:ext>
            </a:extLst>
          </p:cNvPr>
          <p:cNvSpPr txBox="1"/>
          <p:nvPr/>
        </p:nvSpPr>
        <p:spPr>
          <a:xfrm>
            <a:off x="1496383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87F56B-472D-76D8-5FA8-BC6256E0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60855"/>
              </p:ext>
            </p:extLst>
          </p:nvPr>
        </p:nvGraphicFramePr>
        <p:xfrm>
          <a:off x="1346202" y="2133600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101FBE-979C-690E-4DCA-537447B877DD}"/>
              </a:ext>
            </a:extLst>
          </p:cNvPr>
          <p:cNvSpPr txBox="1"/>
          <p:nvPr/>
        </p:nvSpPr>
        <p:spPr>
          <a:xfrm>
            <a:off x="2117707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6C8FA-2F42-A57A-6644-72870C6F131D}"/>
              </a:ext>
            </a:extLst>
          </p:cNvPr>
          <p:cNvSpPr txBox="1"/>
          <p:nvPr/>
        </p:nvSpPr>
        <p:spPr>
          <a:xfrm>
            <a:off x="2739031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FABC9-0850-887C-EEB0-E8509B114D74}"/>
              </a:ext>
            </a:extLst>
          </p:cNvPr>
          <p:cNvSpPr txBox="1"/>
          <p:nvPr/>
        </p:nvSpPr>
        <p:spPr>
          <a:xfrm>
            <a:off x="3360355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86622-D5EC-D258-D4FC-2408C1F37CA8}"/>
              </a:ext>
            </a:extLst>
          </p:cNvPr>
          <p:cNvSpPr txBox="1"/>
          <p:nvPr/>
        </p:nvSpPr>
        <p:spPr>
          <a:xfrm>
            <a:off x="3981679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B81B3-CCF4-3B17-8B67-0CC98392F217}"/>
              </a:ext>
            </a:extLst>
          </p:cNvPr>
          <p:cNvSpPr txBox="1"/>
          <p:nvPr/>
        </p:nvSpPr>
        <p:spPr>
          <a:xfrm>
            <a:off x="4603004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8CD69-2D8B-0794-A238-0CB7000E08D3}"/>
              </a:ext>
            </a:extLst>
          </p:cNvPr>
          <p:cNvSpPr txBox="1"/>
          <p:nvPr/>
        </p:nvSpPr>
        <p:spPr>
          <a:xfrm>
            <a:off x="898646" y="533035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DBF27-1770-0928-F6ED-F197B3F70A86}"/>
              </a:ext>
            </a:extLst>
          </p:cNvPr>
          <p:cNvSpPr txBox="1"/>
          <p:nvPr/>
        </p:nvSpPr>
        <p:spPr>
          <a:xfrm>
            <a:off x="898646" y="470189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90BC5-3A5C-7EB7-BF9D-7C3D59879D73}"/>
              </a:ext>
            </a:extLst>
          </p:cNvPr>
          <p:cNvSpPr txBox="1"/>
          <p:nvPr/>
        </p:nvSpPr>
        <p:spPr>
          <a:xfrm>
            <a:off x="898646" y="407343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8304-3497-99A8-0B9E-ABF6DD040F5D}"/>
              </a:ext>
            </a:extLst>
          </p:cNvPr>
          <p:cNvSpPr txBox="1"/>
          <p:nvPr/>
        </p:nvSpPr>
        <p:spPr>
          <a:xfrm>
            <a:off x="898646" y="344497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20B6C-06A8-6C78-7333-B48209C9B2DB}"/>
              </a:ext>
            </a:extLst>
          </p:cNvPr>
          <p:cNvSpPr txBox="1"/>
          <p:nvPr/>
        </p:nvSpPr>
        <p:spPr>
          <a:xfrm>
            <a:off x="898646" y="281650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1E668-3733-3320-CBCA-BF3F82CF0F39}"/>
              </a:ext>
            </a:extLst>
          </p:cNvPr>
          <p:cNvSpPr txBox="1"/>
          <p:nvPr/>
        </p:nvSpPr>
        <p:spPr>
          <a:xfrm>
            <a:off x="898646" y="218804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85298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7D9F-AAA5-7945-561E-4414309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Poisson Distribution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53FF-EA3A-D7CF-8727-21065DDE6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Poisson distribution comes from the large n limit for Binomial RVs.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That is, can think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/>
                  <a:t> as arising from an infinite number of Bernoulli trials.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We’ll cover this in the next lecture. For today it’s just </a:t>
                </a:r>
                <a:r>
                  <a:rPr lang="en-US">
                    <a:latin typeface="Herculanum" panose="02000505000000020004" pitchFamily="2" charset="77"/>
                    <a:cs typeface="Magneto" panose="020F0502020204030204" pitchFamily="34" charset="0"/>
                  </a:rPr>
                  <a:t>magic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The expected value of a Poisson random variable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by definition!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was defined as the average number of events per unit time.</a:t>
                </a:r>
              </a:p>
              <a:p>
                <a:endParaRPr lang="en-US"/>
              </a:p>
              <a:p>
                <a:r>
                  <a:rPr lang="en-US"/>
                  <a:t>If we add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We’re not equipped to prove this yet. This will come next lecture.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53FF-EA3A-D7CF-8727-21065DDE6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87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6DE29-4D9C-66D5-870B-91A81298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F06B-A03F-B828-15AF-6CAB1997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936FC-084D-4349-EF8F-AC0854464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two radiation sources. We model one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other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emissions per minute,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emissions per minute, what is the chance that the total number of emissions in a given minute is 4 emissions? </a:t>
                </a:r>
              </a:p>
              <a:p>
                <a:endParaRPr lang="en-US" dirty="0"/>
              </a:p>
              <a:p>
                <a:r>
                  <a:rPr lang="en-US"/>
                  <a:t>I claimed </a:t>
                </a:r>
                <a:r>
                  <a:rPr lang="en-US" dirty="0"/>
                  <a:t>that the sum of two</a:t>
                </a:r>
                <a:r>
                  <a:rPr lang="en-US"/>
                  <a:t> independent</a:t>
                </a:r>
                <a:r>
                  <a:rPr lang="en-US" dirty="0"/>
                  <a:t> RVs is also Poisson.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random variable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(7)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936FC-084D-4349-EF8F-AC0854464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EF649-CB29-0FDE-4A5F-2C013B61E06E}"/>
                  </a:ext>
                </a:extLst>
              </p:cNvPr>
              <p:cNvSpPr txBox="1"/>
              <p:nvPr/>
            </p:nvSpPr>
            <p:spPr>
              <a:xfrm>
                <a:off x="1219200" y="5201484"/>
                <a:ext cx="6400802" cy="83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EF649-CB29-0FDE-4A5F-2C013B61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201484"/>
                <a:ext cx="6400802" cy="831959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F01A77-B0DB-F435-6228-63F30DD7FDCF}"/>
                  </a:ext>
                </a:extLst>
              </p:cNvPr>
              <p:cNvSpPr txBox="1"/>
              <p:nvPr/>
            </p:nvSpPr>
            <p:spPr>
              <a:xfrm>
                <a:off x="3124200" y="5410290"/>
                <a:ext cx="64008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=9.1%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F01A77-B0DB-F435-6228-63F30DD7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410290"/>
                <a:ext cx="64008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0A02BA-4660-6603-A96E-7E9A4DC16D17}"/>
                  </a:ext>
                </a:extLst>
              </p:cNvPr>
              <p:cNvSpPr txBox="1"/>
              <p:nvPr/>
            </p:nvSpPr>
            <p:spPr>
              <a:xfrm>
                <a:off x="2637628" y="4114800"/>
                <a:ext cx="6400802" cy="8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0A02BA-4660-6603-A96E-7E9A4DC16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28" y="4114800"/>
                <a:ext cx="6400802" cy="846514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7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380-4527-1906-49C2-EC88B15E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D6E3-B64C-3295-66FA-0ECD25E1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D257E-4E44-8639-A58E-1150A032DF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know how many alpha particles will be emitted by a radiation source.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emissions per unit time.</a:t>
                </a:r>
              </a:p>
              <a:p>
                <a:endParaRPr lang="en-US"/>
              </a:p>
              <a:p>
                <a:r>
                  <a:rPr lang="en-US"/>
                  <a:t>Suppose we model this radiation source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 emissions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probability that we get 100 emissions in an hour?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D257E-4E44-8639-A58E-1150A032DF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518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8231F-9B9F-BA86-898E-50E76C95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0753-3B7C-8EAF-5084-C3A5C480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375E3-5270-F2E3-9524-8EF90F9189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know how many alpha particles will be emitted by a radiation source.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the number of emissions per unit time.</a:t>
                </a:r>
              </a:p>
              <a:p>
                <a:endParaRPr lang="en-US"/>
              </a:p>
              <a:p>
                <a:r>
                  <a:rPr lang="en-US"/>
                  <a:t>Suppose we model this radiation source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 emissions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the probability that we get 100 emissions in an hour?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Need to convert our units. 2 emissions per minute is 120 emissions per hour.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but in units of emissions per hour.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(120)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375E3-5270-F2E3-9524-8EF90F918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192816-D607-4B16-9D2F-77155392ADD6}"/>
                  </a:ext>
                </a:extLst>
              </p:cNvPr>
              <p:cNvSpPr txBox="1"/>
              <p:nvPr/>
            </p:nvSpPr>
            <p:spPr>
              <a:xfrm>
                <a:off x="3429000" y="5340173"/>
                <a:ext cx="6400802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−120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192816-D607-4B16-9D2F-77155392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340173"/>
                <a:ext cx="6400802" cy="830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9C5563-828C-00C1-F544-18375114A66F}"/>
                  </a:ext>
                </a:extLst>
              </p:cNvPr>
              <p:cNvSpPr txBox="1"/>
              <p:nvPr/>
            </p:nvSpPr>
            <p:spPr>
              <a:xfrm>
                <a:off x="-562773" y="5325618"/>
                <a:ext cx="6400802" cy="8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9C5563-828C-00C1-F544-18375114A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2773" y="5325618"/>
                <a:ext cx="6400802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AAFC42-A675-FB75-D0A0-05C2F0503E49}"/>
                  </a:ext>
                </a:extLst>
              </p:cNvPr>
              <p:cNvSpPr txBox="1"/>
              <p:nvPr/>
            </p:nvSpPr>
            <p:spPr>
              <a:xfrm>
                <a:off x="5730753" y="5708800"/>
                <a:ext cx="64008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=0.68%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AAFC42-A675-FB75-D0A0-05C2F050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753" y="5708800"/>
                <a:ext cx="640080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AF5B-5931-9C19-62A5-906A6C9FB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C90F-CED9-2E47-52DA-F28A95CB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 Example 3 (Alternate Solution)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C3924-82F1-E56D-26E1-E7F9725C6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want to know how many alpha particles will be emitted by a radiation source.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number of emissions per unit time.</a:t>
                </a:r>
              </a:p>
              <a:p>
                <a:endParaRPr lang="en-US" dirty="0"/>
              </a:p>
              <a:p>
                <a:r>
                  <a:rPr lang="en-US" dirty="0"/>
                  <a:t>Suppose we model this radiation source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emissions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probability that we get 100 emissions in an hour?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number of emissions per hour can be thought of as the sum of 60 independent RVs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this sum.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(120)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C3924-82F1-E56D-26E1-E7F9725C6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AC508D-6E06-14CF-325A-267CE85857A4}"/>
                  </a:ext>
                </a:extLst>
              </p:cNvPr>
              <p:cNvSpPr txBox="1"/>
              <p:nvPr/>
            </p:nvSpPr>
            <p:spPr>
              <a:xfrm>
                <a:off x="3429000" y="5340173"/>
                <a:ext cx="6400802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−120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AC508D-6E06-14CF-325A-267CE858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340173"/>
                <a:ext cx="6400802" cy="830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29DC0-1C21-CB23-ECDF-E841FA7E9073}"/>
                  </a:ext>
                </a:extLst>
              </p:cNvPr>
              <p:cNvSpPr txBox="1"/>
              <p:nvPr/>
            </p:nvSpPr>
            <p:spPr>
              <a:xfrm>
                <a:off x="-562773" y="5325618"/>
                <a:ext cx="6400802" cy="84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29DC0-1C21-CB23-ECDF-E841FA7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2773" y="5325618"/>
                <a:ext cx="6400802" cy="846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015864-51DB-74A2-69E8-B4E39CB0ECA2}"/>
                  </a:ext>
                </a:extLst>
              </p:cNvPr>
              <p:cNvSpPr txBox="1"/>
              <p:nvPr/>
            </p:nvSpPr>
            <p:spPr>
              <a:xfrm>
                <a:off x="5838030" y="5684416"/>
                <a:ext cx="64008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=0.68%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015864-51DB-74A2-69E8-B4E39CB0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30" y="5684416"/>
                <a:ext cx="640080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4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BF7C-0C56-F254-F37A-FE1B3FCF3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523C-0015-898B-BD82-DB511E5FE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5505C-CCBB-1D30-AE57-29FE3A395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18,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F2F61-C4D2-03F7-11F0-BD6174A522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59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914D-9C72-44E8-F17D-A67FFC30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C7CB-B48C-5E03-06F4-8736E2B93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Today we introduced the concept of a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random variable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function</a:t>
                </a:r>
                <a:r>
                  <a:rPr lang="en-US" dirty="0"/>
                  <a:t> that maps outcomes to real numbers, 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𝐻𝐻𝐻𝐻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)=4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random variable partitions a sample space. Each event in the partition is just the set of samples that yield a specific value.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distribution</a:t>
                </a:r>
                <a:r>
                  <a:rPr lang="en-US" dirty="0"/>
                  <a:t> of a random variable X is the set of all values in the range of X, along with the probability of those values.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expectation</a:t>
                </a:r>
                <a:r>
                  <a:rPr lang="en-US" dirty="0"/>
                  <a:t> of a random variable is the average value we expect to get if we average over a large number of random experiments with that RV.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  <a:p>
                <a:endParaRPr lang="en-US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C7CB-B48C-5E03-06F4-8736E2B93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12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CF3FB-D2B8-531E-495A-B743C54E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254-2DE6-3914-9555-146D3D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253B0-01F3-CA0D-2029-AF809B1B1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four important RVs: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Bernoulli</a:t>
            </a:r>
            <a:r>
              <a:rPr lang="en-US" dirty="0"/>
              <a:t>: Biased coin flips.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Binomial</a:t>
            </a:r>
            <a:r>
              <a:rPr lang="en-US" dirty="0"/>
              <a:t>: The sum of n biased coin flips.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Geometric</a:t>
            </a:r>
            <a:r>
              <a:rPr lang="en-US" dirty="0"/>
              <a:t>: The number of times we flip a coin before we get the first heads.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Geometric RVs are memoryless.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Poisson</a:t>
            </a:r>
            <a:r>
              <a:rPr lang="en-US" dirty="0"/>
              <a:t>: A model for the number of events when: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We know the average number of events per unit time.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Knowing the number of events in some time interval tells us absolutely nothing about the number of events in a disjoint time interval.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Poisson RVs sum nicely.</a:t>
            </a:r>
          </a:p>
          <a:p>
            <a:pPr marL="1028683" lvl="1" indent="-342900">
              <a:buFont typeface="Arial" panose="020B0604020202020204" pitchFamily="34" charset="0"/>
              <a:buChar char="•"/>
            </a:pPr>
            <a:r>
              <a:rPr lang="en-US" dirty="0"/>
              <a:t>We’ll relate this type of RV back to Binomial RVs in the next lecture.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50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C582-C878-E3F9-4574-1975E60A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43E9-5215-B8E6-FBE5-5824BCB6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Random Variable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D07AA-4F8D-8FD5-F42A-4D8F9A3FA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rolling two six sided dice. Let X be their sum.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domain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all tuples of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2, 3, 4, 5, 6, 7, 8, 9, 10, 11, 12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D07AA-4F8D-8FD5-F42A-4D8F9A3FA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5085B1-7045-EF69-4491-14826D5C0655}"/>
              </a:ext>
            </a:extLst>
          </p:cNvPr>
          <p:cNvSpPr txBox="1"/>
          <p:nvPr/>
        </p:nvSpPr>
        <p:spPr>
          <a:xfrm>
            <a:off x="1496383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AC86F9-8429-B1A1-A680-27EB28FD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68663"/>
              </p:ext>
            </p:extLst>
          </p:nvPr>
        </p:nvGraphicFramePr>
        <p:xfrm>
          <a:off x="1346202" y="2133600"/>
          <a:ext cx="3759198" cy="372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54136985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53038740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89922836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19105749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99954008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03906067"/>
                    </a:ext>
                  </a:extLst>
                </a:gridCol>
              </a:tblGrid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412316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8986644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93073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254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263159"/>
                  </a:ext>
                </a:extLst>
              </a:tr>
              <a:tr h="6204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3999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48B7BC9-93CE-014F-BB64-D46C456772B2}"/>
              </a:ext>
            </a:extLst>
          </p:cNvPr>
          <p:cNvSpPr txBox="1"/>
          <p:nvPr/>
        </p:nvSpPr>
        <p:spPr>
          <a:xfrm>
            <a:off x="2117707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49C44-0847-3C6E-53ED-8A3604170A9E}"/>
              </a:ext>
            </a:extLst>
          </p:cNvPr>
          <p:cNvSpPr txBox="1"/>
          <p:nvPr/>
        </p:nvSpPr>
        <p:spPr>
          <a:xfrm>
            <a:off x="2739031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1A4F7-FB80-3CB1-E358-C0EB595BEBB1}"/>
              </a:ext>
            </a:extLst>
          </p:cNvPr>
          <p:cNvSpPr txBox="1"/>
          <p:nvPr/>
        </p:nvSpPr>
        <p:spPr>
          <a:xfrm>
            <a:off x="3360355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2EF18-E498-F819-27BA-2AF0A93E56D9}"/>
              </a:ext>
            </a:extLst>
          </p:cNvPr>
          <p:cNvSpPr txBox="1"/>
          <p:nvPr/>
        </p:nvSpPr>
        <p:spPr>
          <a:xfrm>
            <a:off x="3981679" y="582588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28568-1B54-D4FC-CB56-12F91A5A23AB}"/>
              </a:ext>
            </a:extLst>
          </p:cNvPr>
          <p:cNvSpPr txBox="1"/>
          <p:nvPr/>
        </p:nvSpPr>
        <p:spPr>
          <a:xfrm>
            <a:off x="4583954" y="5825883"/>
            <a:ext cx="41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B82EA-C5A4-38B3-3810-28A870732200}"/>
              </a:ext>
            </a:extLst>
          </p:cNvPr>
          <p:cNvSpPr txBox="1"/>
          <p:nvPr/>
        </p:nvSpPr>
        <p:spPr>
          <a:xfrm>
            <a:off x="898646" y="533035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8D2C5-760D-8653-F996-E6887C3EAEE1}"/>
              </a:ext>
            </a:extLst>
          </p:cNvPr>
          <p:cNvSpPr txBox="1"/>
          <p:nvPr/>
        </p:nvSpPr>
        <p:spPr>
          <a:xfrm>
            <a:off x="898646" y="470189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1E0BA-9FF0-5BCB-6344-11B0AB19C764}"/>
              </a:ext>
            </a:extLst>
          </p:cNvPr>
          <p:cNvSpPr txBox="1"/>
          <p:nvPr/>
        </p:nvSpPr>
        <p:spPr>
          <a:xfrm>
            <a:off x="898646" y="407343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01454-0771-1590-00A8-598150DAEE9B}"/>
              </a:ext>
            </a:extLst>
          </p:cNvPr>
          <p:cNvSpPr txBox="1"/>
          <p:nvPr/>
        </p:nvSpPr>
        <p:spPr>
          <a:xfrm>
            <a:off x="898646" y="344497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19538-BE1C-0525-91AC-74655218F83A}"/>
              </a:ext>
            </a:extLst>
          </p:cNvPr>
          <p:cNvSpPr txBox="1"/>
          <p:nvPr/>
        </p:nvSpPr>
        <p:spPr>
          <a:xfrm>
            <a:off x="898646" y="281650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18735-245F-F844-94D9-D97AFB14EC7B}"/>
              </a:ext>
            </a:extLst>
          </p:cNvPr>
          <p:cNvSpPr txBox="1"/>
          <p:nvPr/>
        </p:nvSpPr>
        <p:spPr>
          <a:xfrm>
            <a:off x="898646" y="218804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9CF68-FEBE-23FA-072A-100787A8CC02}"/>
                  </a:ext>
                </a:extLst>
              </p:cNvPr>
              <p:cNvSpPr txBox="1"/>
              <p:nvPr/>
            </p:nvSpPr>
            <p:spPr>
              <a:xfrm>
                <a:off x="5955047" y="3150274"/>
                <a:ext cx="614329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9CF68-FEBE-23FA-072A-100787A8C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47" y="3150274"/>
                <a:ext cx="6143296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8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2893</TotalTime>
  <Words>6872</Words>
  <Application>Microsoft Macintosh PowerPoint</Application>
  <PresentationFormat>Widescreen</PresentationFormat>
  <Paragraphs>1274</Paragraphs>
  <Slides>87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Aptos</vt:lpstr>
      <vt:lpstr>Arial</vt:lpstr>
      <vt:lpstr>Cambria Math</vt:lpstr>
      <vt:lpstr>Consolas</vt:lpstr>
      <vt:lpstr>Courier New</vt:lpstr>
      <vt:lpstr>Herculanum</vt:lpstr>
      <vt:lpstr>Inter</vt:lpstr>
      <vt:lpstr>Inter Light</vt:lpstr>
      <vt:lpstr>Inter Medium</vt:lpstr>
      <vt:lpstr>Inter SemiBold</vt:lpstr>
      <vt:lpstr>Wingdings</vt:lpstr>
      <vt:lpstr>Office Theme</vt:lpstr>
      <vt:lpstr>Definition of a Random Variable</vt:lpstr>
      <vt:lpstr>Random Variables: Informally</vt:lpstr>
      <vt:lpstr>Random Variables: Informally</vt:lpstr>
      <vt:lpstr>Random Variables: Informally</vt:lpstr>
      <vt:lpstr>Random Variables: Informally</vt:lpstr>
      <vt:lpstr>Random Variable: Formally</vt:lpstr>
      <vt:lpstr>Formal Random Variable Example 2</vt:lpstr>
      <vt:lpstr>Formal Random Variable Example 2</vt:lpstr>
      <vt:lpstr>Formal Random Variable Example 2</vt:lpstr>
      <vt:lpstr>Formal Random Variable Example 3</vt:lpstr>
      <vt:lpstr>Distribution of a Random Variable</vt:lpstr>
      <vt:lpstr>Events and Probability Spaces</vt:lpstr>
      <vt:lpstr>Events and Probability Spaces</vt:lpstr>
      <vt:lpstr>Events and Probability Spaces</vt:lpstr>
      <vt:lpstr>Events and Probability Spaces</vt:lpstr>
      <vt:lpstr>Events and Probability Spaces</vt:lpstr>
      <vt:lpstr>Events and Probability Spaces</vt:lpstr>
      <vt:lpstr>Events and Probability Spaces</vt:lpstr>
      <vt:lpstr>Events and Random Variables</vt:lpstr>
      <vt:lpstr>Events and Random Variables</vt:lpstr>
      <vt:lpstr>Example: C Partitions Coin Flips</vt:lpstr>
      <vt:lpstr>Another Example: Pairs of Dice</vt:lpstr>
      <vt:lpstr>The Distribution of a Random Variable</vt:lpstr>
      <vt:lpstr>Distribution of a Random Variable</vt:lpstr>
      <vt:lpstr>Distribution of a Random Variable</vt:lpstr>
      <vt:lpstr>Distribution of a Random Variable</vt:lpstr>
      <vt:lpstr>Note</vt:lpstr>
      <vt:lpstr>Distribution Example 2: Tossing 100 Coins</vt:lpstr>
      <vt:lpstr>Distribution Example 3: Handing Back Assignments</vt:lpstr>
      <vt:lpstr>Distribution Example 3: Handing Back Assignments</vt:lpstr>
      <vt:lpstr>The Expectation of a Random Variable</vt:lpstr>
      <vt:lpstr>Distributions and Expectation</vt:lpstr>
      <vt:lpstr>Expectation Informally</vt:lpstr>
      <vt:lpstr>Simulation Results (My Experiment - Done Before Video)</vt:lpstr>
      <vt:lpstr>Simulation Results (My Experiment - Done Before Video)</vt:lpstr>
      <vt:lpstr>Simulation Results (My Experiment - Done Before Video)</vt:lpstr>
      <vt:lpstr>Expectation (Formally)</vt:lpstr>
      <vt:lpstr>Expectation (Formally)</vt:lpstr>
      <vt:lpstr>Expectation (Formally)</vt:lpstr>
      <vt:lpstr>Expectation (Formally)</vt:lpstr>
      <vt:lpstr>Expectation (Formally)</vt:lpstr>
      <vt:lpstr>Why Does the Experimental Average Converge to the Expectation?</vt:lpstr>
      <vt:lpstr>Why Does the Experimental Average Converge to the Expectation?</vt:lpstr>
      <vt:lpstr>Why Does the Experimental Average Converge to the Expectation?</vt:lpstr>
      <vt:lpstr>Why Does the Experimental Average Converge to the Expectation?</vt:lpstr>
      <vt:lpstr>Why Does the Experimental Average Converge to the Expectation?</vt:lpstr>
      <vt:lpstr>Why Does the Experimental Average Converge to the Expectation?</vt:lpstr>
      <vt:lpstr>Why Does the Experimental Average Converge to the Expectation?</vt:lpstr>
      <vt:lpstr>Alternate Equivalent Definition</vt:lpstr>
      <vt:lpstr>Bernoulli Random Variables</vt:lpstr>
      <vt:lpstr>Bernoulli Random Variable</vt:lpstr>
      <vt:lpstr>Bernoulli Random Variables and Expectation</vt:lpstr>
      <vt:lpstr>Bernoulli Random Variables and Expectation</vt:lpstr>
      <vt:lpstr>The Sum of Two Bernoulli Random Variables</vt:lpstr>
      <vt:lpstr>The Sum of Two Bernoulli Random Variables</vt:lpstr>
      <vt:lpstr>The Sum of Two Bernoulli Random Variables</vt:lpstr>
      <vt:lpstr>Binomial Random Variables</vt:lpstr>
      <vt:lpstr>Binomial Distribution</vt:lpstr>
      <vt:lpstr>Binomial Distribution</vt:lpstr>
      <vt:lpstr>Binomial Distribution</vt:lpstr>
      <vt:lpstr>Binomial Distribution</vt:lpstr>
      <vt:lpstr>Binomial Distribution</vt:lpstr>
      <vt:lpstr>Binomial Distribution</vt:lpstr>
      <vt:lpstr>Binomial Distribution</vt:lpstr>
      <vt:lpstr>Binomial vs. Bernoulli Distribution</vt:lpstr>
      <vt:lpstr>Geometric Random Variables</vt:lpstr>
      <vt:lpstr>Geometric Distribution</vt:lpstr>
      <vt:lpstr>Geometric Distribution</vt:lpstr>
      <vt:lpstr>Verifying that the Probabilities Sum to 1</vt:lpstr>
      <vt:lpstr>Geometric Random Variables and the Memoryless Property</vt:lpstr>
      <vt:lpstr>Geometric Random Variables and the Memoryless Property</vt:lpstr>
      <vt:lpstr>Geometric Random Variables and the Memoryless Property</vt:lpstr>
      <vt:lpstr>Without Proof: The Expectation of a Geometric Random Variable</vt:lpstr>
      <vt:lpstr>Without Proof: The Expectation of a Geometric Random Variable</vt:lpstr>
      <vt:lpstr>Expectation of a Geometric Random Variable</vt:lpstr>
      <vt:lpstr>Expectation of a Geometric Random Variable</vt:lpstr>
      <vt:lpstr>Poisson Random Variables</vt:lpstr>
      <vt:lpstr>Poisson Distribution</vt:lpstr>
      <vt:lpstr>Poisson Distribution Example</vt:lpstr>
      <vt:lpstr>Useful Poisson Distribution Facts</vt:lpstr>
      <vt:lpstr>Poisson Distribution Example 2</vt:lpstr>
      <vt:lpstr>Poisson Distribution Example 3</vt:lpstr>
      <vt:lpstr>Poisson Distribution Example 3</vt:lpstr>
      <vt:lpstr>Poisson Distribution Example 3 (Alternate Solution)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2</cp:revision>
  <dcterms:created xsi:type="dcterms:W3CDTF">2024-10-03T17:23:53Z</dcterms:created>
  <dcterms:modified xsi:type="dcterms:W3CDTF">2025-10-31T03:41:44Z</dcterms:modified>
</cp:coreProperties>
</file>